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 id="2147483691" r:id="rId5"/>
    <p:sldMasterId id="214748369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9144000"/>
  <p:notesSz cx="6858000" cy="9144000"/>
  <p:embeddedFontLst>
    <p:embeddedFont>
      <p:font typeface="Roboto"/>
      <p:regular r:id="rId35"/>
      <p:bold r:id="rId36"/>
      <p:italic r:id="rId37"/>
      <p:boldItalic r:id="rId38"/>
    </p:embeddedFont>
    <p:embeddedFont>
      <p:font typeface="Tahoma"/>
      <p:regular r:id="rId39"/>
      <p:bold r:id="rId40"/>
    </p:embeddedFont>
    <p:embeddedFont>
      <p:font typeface="PT Sans"/>
      <p:regular r:id="rId41"/>
      <p:bold r:id="rId42"/>
      <p:italic r:id="rId43"/>
      <p:boldItalic r:id="rId44"/>
    </p:embeddedFont>
    <p:embeddedFont>
      <p:font typeface="Questrial"/>
      <p:regular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880">
          <p15:clr>
            <a:srgbClr val="A4A3A4"/>
          </p15:clr>
        </p15:guide>
        <p15:guide id="3" pos="2834">
          <p15:clr>
            <a:srgbClr val="9AA0A6"/>
          </p15:clr>
        </p15:guide>
        <p15:guide id="4" orient="horz" pos="262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880"/>
        <p:guide pos="2834"/>
        <p:guide pos="262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42" Type="http://schemas.openxmlformats.org/officeDocument/2006/relationships/font" Target="fonts/PTSans-bold.fntdata"/><Relationship Id="rId41" Type="http://schemas.openxmlformats.org/officeDocument/2006/relationships/font" Target="fonts/PTSans-regular.fntdata"/><Relationship Id="rId44" Type="http://schemas.openxmlformats.org/officeDocument/2006/relationships/font" Target="fonts/PTSans-boldItalic.fntdata"/><Relationship Id="rId43" Type="http://schemas.openxmlformats.org/officeDocument/2006/relationships/font" Target="fonts/PTSans-italic.fntdata"/><Relationship Id="rId46" Type="http://schemas.openxmlformats.org/officeDocument/2006/relationships/font" Target="fonts/OpenSans-regular.fntdata"/><Relationship Id="rId45" Type="http://schemas.openxmlformats.org/officeDocument/2006/relationships/font" Target="fonts/Questrial-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oboto-regular.fntdata"/><Relationship Id="rId34" Type="http://schemas.openxmlformats.org/officeDocument/2006/relationships/slide" Target="slides/slide27.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Tahoma-regular.fntdata"/><Relationship Id="rId38" Type="http://schemas.openxmlformats.org/officeDocument/2006/relationships/font" Target="fonts/Robo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2bd53e5781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2bd53e57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mins interpretation </a:t>
            </a:r>
            <a:r>
              <a:rPr b="1" lang="en"/>
              <a:t>6:02</a:t>
            </a:r>
            <a:endParaRPr b="1"/>
          </a:p>
          <a:p>
            <a:pPr indent="0" lvl="0" marL="0" rtl="0" algn="l">
              <a:spcBef>
                <a:spcPts val="0"/>
              </a:spcBef>
              <a:spcAft>
                <a:spcPts val="0"/>
              </a:spcAft>
              <a:buClr>
                <a:schemeClr val="dk1"/>
              </a:buClr>
              <a:buSzPts val="1100"/>
              <a:buFont typeface="Arial"/>
              <a:buNone/>
            </a:pPr>
            <a:r>
              <a:rPr lang="en">
                <a:solidFill>
                  <a:schemeClr val="dk1"/>
                </a:solidFill>
              </a:rPr>
              <a:t>1 min agenda overview </a:t>
            </a:r>
            <a:r>
              <a:rPr b="1" lang="en">
                <a:solidFill>
                  <a:schemeClr val="dk1"/>
                </a:solidFill>
              </a:rPr>
              <a:t>6:03</a:t>
            </a:r>
            <a:endParaRPr b="1"/>
          </a:p>
          <a:p>
            <a:pPr indent="0" lvl="0" marL="0" rtl="0" algn="l">
              <a:spcBef>
                <a:spcPts val="0"/>
              </a:spcBef>
              <a:spcAft>
                <a:spcPts val="0"/>
              </a:spcAft>
              <a:buNone/>
            </a:pPr>
            <a:r>
              <a:rPr lang="en"/>
              <a:t>3-5 mins Dirks </a:t>
            </a:r>
            <a:r>
              <a:rPr b="1" lang="en"/>
              <a:t>6:08</a:t>
            </a:r>
            <a:endParaRPr b="1"/>
          </a:p>
          <a:p>
            <a:pPr indent="0" lvl="0" marL="0" rtl="0" algn="l">
              <a:spcBef>
                <a:spcPts val="0"/>
              </a:spcBef>
              <a:spcAft>
                <a:spcPts val="0"/>
              </a:spcAft>
              <a:buNone/>
            </a:pPr>
            <a:r>
              <a:rPr lang="en"/>
              <a:t>3-5 mins Gary </a:t>
            </a:r>
            <a:r>
              <a:rPr b="1" lang="en"/>
              <a:t>6:13</a:t>
            </a:r>
            <a:endParaRPr b="1"/>
          </a:p>
          <a:p>
            <a:pPr indent="0" lvl="0" marL="0" rtl="0" algn="l">
              <a:spcBef>
                <a:spcPts val="0"/>
              </a:spcBef>
              <a:spcAft>
                <a:spcPts val="0"/>
              </a:spcAft>
              <a:buNone/>
            </a:pPr>
            <a:r>
              <a:rPr lang="en"/>
              <a:t>7-10 mins MBEP </a:t>
            </a:r>
            <a:r>
              <a:rPr b="1" lang="en"/>
              <a:t>6:23</a:t>
            </a:r>
            <a:endParaRPr b="1"/>
          </a:p>
          <a:p>
            <a:pPr indent="0" lvl="0" marL="0" rtl="0" algn="l">
              <a:spcBef>
                <a:spcPts val="0"/>
              </a:spcBef>
              <a:spcAft>
                <a:spcPts val="0"/>
              </a:spcAft>
              <a:buNone/>
            </a:pPr>
            <a:r>
              <a:rPr lang="en"/>
              <a:t>12-15 mins SBCOG </a:t>
            </a:r>
            <a:r>
              <a:rPr b="1" lang="en"/>
              <a:t>6:38</a:t>
            </a:r>
            <a:endParaRPr b="1"/>
          </a:p>
          <a:p>
            <a:pPr indent="0" lvl="0" marL="0" rtl="0" algn="l">
              <a:spcBef>
                <a:spcPts val="0"/>
              </a:spcBef>
              <a:spcAft>
                <a:spcPts val="0"/>
              </a:spcAft>
              <a:buNone/>
            </a:pPr>
            <a:r>
              <a:rPr lang="en"/>
              <a:t>6 mins SBC </a:t>
            </a:r>
            <a:r>
              <a:rPr b="1" lang="en"/>
              <a:t>6:44</a:t>
            </a:r>
            <a:endParaRPr b="1"/>
          </a:p>
          <a:p>
            <a:pPr indent="0" lvl="0" marL="0" rtl="0" algn="l">
              <a:spcBef>
                <a:spcPts val="0"/>
              </a:spcBef>
              <a:spcAft>
                <a:spcPts val="0"/>
              </a:spcAft>
              <a:buNone/>
            </a:pPr>
            <a:r>
              <a:rPr lang="en"/>
              <a:t>10 mins Q&amp;A (2-3 Questions) </a:t>
            </a:r>
            <a:r>
              <a:rPr b="1" lang="en"/>
              <a:t>7pm</a:t>
            </a:r>
            <a:endParaRPr b="1"/>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2bd53e5781_0_309: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2bd53e5781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chemeClr val="lt1"/>
                </a:highlight>
              </a:rPr>
              <a:t>Presenters:</a:t>
            </a:r>
            <a:endParaRPr>
              <a:solidFill>
                <a:srgbClr val="222222"/>
              </a:solidFill>
              <a:highlight>
                <a:schemeClr val="lt1"/>
              </a:highlight>
            </a:endParaRPr>
          </a:p>
          <a:p>
            <a:pPr indent="-298450" lvl="0" marL="457200" rtl="0" algn="l">
              <a:lnSpc>
                <a:spcPct val="115000"/>
              </a:lnSpc>
              <a:spcBef>
                <a:spcPts val="1000"/>
              </a:spcBef>
              <a:spcAft>
                <a:spcPts val="0"/>
              </a:spcAft>
              <a:buClr>
                <a:srgbClr val="222222"/>
              </a:buClr>
              <a:buSzPts val="1100"/>
              <a:buChar char="●"/>
            </a:pPr>
            <a:r>
              <a:rPr b="1" lang="en">
                <a:solidFill>
                  <a:srgbClr val="222222"/>
                </a:solidFill>
                <a:highlight>
                  <a:schemeClr val="lt1"/>
                </a:highlight>
              </a:rPr>
              <a:t>Monterey Bay Economic Partnership</a:t>
            </a:r>
            <a:r>
              <a:rPr lang="en">
                <a:solidFill>
                  <a:srgbClr val="222222"/>
                </a:solidFill>
                <a:highlight>
                  <a:schemeClr val="lt1"/>
                </a:highlight>
              </a:rPr>
              <a:t>, Director of Strategic Initiatives, Alyssa Kroeger</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Monterey Bay Economic Partnership</a:t>
            </a:r>
            <a:r>
              <a:rPr lang="en">
                <a:solidFill>
                  <a:srgbClr val="222222"/>
                </a:solidFill>
                <a:highlight>
                  <a:schemeClr val="lt1"/>
                </a:highlight>
              </a:rPr>
              <a:t>, Housing and Sustainability Policy Manager, Elizabeth Madrigal</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Council of San Benito County Governments</a:t>
            </a:r>
            <a:r>
              <a:rPr lang="en">
                <a:solidFill>
                  <a:srgbClr val="222222"/>
                </a:solidFill>
                <a:highlight>
                  <a:schemeClr val="lt1"/>
                </a:highlight>
              </a:rPr>
              <a:t>, Transportation Planning Manager Veronica Lezama</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County of San Benito</a:t>
            </a:r>
            <a:r>
              <a:rPr lang="en">
                <a:solidFill>
                  <a:srgbClr val="222222"/>
                </a:solidFill>
                <a:highlight>
                  <a:schemeClr val="lt1"/>
                </a:highlight>
              </a:rPr>
              <a:t>, Assistant Director of Planning, Building &amp; Code Enforcement Abraham Prado</a:t>
            </a:r>
            <a:endParaRPr>
              <a:solidFill>
                <a:srgbClr val="222222"/>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bd53e5781_0_179:notes"/>
          <p:cNvSpPr/>
          <p:nvPr>
            <p:ph idx="2" type="sldImg"/>
          </p:nvPr>
        </p:nvSpPr>
        <p:spPr>
          <a:xfrm>
            <a:off x="1394157" y="1143199"/>
            <a:ext cx="4069500" cy="30861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2bd53e5781_0_179:notes"/>
          <p:cNvSpPr txBox="1"/>
          <p:nvPr>
            <p:ph idx="1" type="body"/>
          </p:nvPr>
        </p:nvSpPr>
        <p:spPr>
          <a:xfrm>
            <a:off x="685800" y="4400555"/>
            <a:ext cx="5486700" cy="360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p:txBody>
      </p:sp>
      <p:sp>
        <p:nvSpPr>
          <p:cNvPr id="382" name="Google Shape;382;g12bd53e5781_0_179:notes"/>
          <p:cNvSpPr txBox="1"/>
          <p:nvPr>
            <p:ph idx="12" type="sldNum"/>
          </p:nvPr>
        </p:nvSpPr>
        <p:spPr>
          <a:xfrm>
            <a:off x="3884613" y="8685226"/>
            <a:ext cx="2971800" cy="458700"/>
          </a:xfrm>
          <a:prstGeom prst="rect">
            <a:avLst/>
          </a:prstGeom>
          <a:noFill/>
          <a:ln>
            <a:noFill/>
          </a:ln>
        </p:spPr>
        <p:txBody>
          <a:bodyPr anchorCtr="0" anchor="ctr" bIns="88575" lIns="88575" spcFirstLastPara="1" rIns="88575" wrap="square" tIns="88575">
            <a:noAutofit/>
          </a:bodyPr>
          <a:lstStyle/>
          <a:p>
            <a:pPr indent="0" lvl="0" marL="0" rtl="0" algn="l">
              <a:spcBef>
                <a:spcPts val="0"/>
              </a:spcBef>
              <a:spcAft>
                <a:spcPts val="0"/>
              </a:spcAft>
              <a:buClr>
                <a:srgbClr val="000000"/>
              </a:buClr>
              <a:buFont typeface="Arial"/>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5c51f954cd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5c51f954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5c51f954cd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5c51f954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5c51f954cd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5c51f954c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5c51f954cd_0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5c51f954c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5c51f954cd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5c51f954c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5c51f954cd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5c51f954c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5c51f954cd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5c51f954c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5c51f954cd_0_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5c51f954c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1594a72232_0_0:notes"/>
          <p:cNvSpPr/>
          <p:nvPr>
            <p:ph idx="2" type="sldImg"/>
          </p:nvPr>
        </p:nvSpPr>
        <p:spPr>
          <a:xfrm>
            <a:off x="1162420" y="683635"/>
            <a:ext cx="453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11594a72232_0_0:notes"/>
          <p:cNvSpPr txBox="1"/>
          <p:nvPr>
            <p:ph idx="1" type="body"/>
          </p:nvPr>
        </p:nvSpPr>
        <p:spPr>
          <a:xfrm>
            <a:off x="686421" y="4344030"/>
            <a:ext cx="5485200" cy="4114500"/>
          </a:xfrm>
          <a:prstGeom prst="rect">
            <a:avLst/>
          </a:prstGeom>
          <a:noFill/>
          <a:ln>
            <a:noFill/>
          </a:ln>
        </p:spPr>
        <p:txBody>
          <a:bodyPr anchorCtr="0" anchor="t" bIns="44975" lIns="89950" spcFirstLastPara="1" rIns="89950" wrap="square" tIns="44975">
            <a:noAutofit/>
          </a:bodyPr>
          <a:lstStyle/>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
              <a:t>Good evening and </a:t>
            </a:r>
            <a:r>
              <a:rPr lang="en"/>
              <a:t>welcome</a:t>
            </a:r>
            <a:r>
              <a:rPr lang="en"/>
              <a:t> everyone. We are getting ready to get started, but first I would like to introduce you all to Ana Rueda de Vidales, our </a:t>
            </a:r>
            <a:r>
              <a:rPr lang="en"/>
              <a:t>Interpreter</a:t>
            </a:r>
            <a:r>
              <a:rPr lang="en"/>
              <a:t> from JAV Language Services LLC. She will take </a:t>
            </a:r>
            <a:r>
              <a:rPr lang="en"/>
              <a:t>the</a:t>
            </a:r>
            <a:r>
              <a:rPr lang="en"/>
              <a:t> stage to give everyone details on accessing interpretation services today.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2 mins interpretation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3-5 mins Dirks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3-5 mins Gary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min agenda overview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7-10 mins MBEP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12-15 mins SBCOG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 mins SBC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10 mins Q&amp;A (2-3 Questions)</a:t>
            </a:r>
            <a:endParaRPr/>
          </a:p>
        </p:txBody>
      </p:sp>
      <p:sp>
        <p:nvSpPr>
          <p:cNvPr id="279" name="Google Shape;279;g11594a72232_0_0:notes"/>
          <p:cNvSpPr txBox="1"/>
          <p:nvPr>
            <p:ph idx="12" type="sldNum"/>
          </p:nvPr>
        </p:nvSpPr>
        <p:spPr>
          <a:xfrm>
            <a:off x="3884034" y="8684927"/>
            <a:ext cx="2972400" cy="457500"/>
          </a:xfrm>
          <a:prstGeom prst="rect">
            <a:avLst/>
          </a:prstGeom>
          <a:noFill/>
          <a:ln>
            <a:noFill/>
          </a:ln>
        </p:spPr>
        <p:txBody>
          <a:bodyPr anchorCtr="0" anchor="b" bIns="44975" lIns="89950" spcFirstLastPara="1" rIns="89950" wrap="square" tIns="4497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5c51f954cd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5c51f954c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5b79ddb5b1_1_100:notes"/>
          <p:cNvSpPr/>
          <p:nvPr>
            <p:ph idx="2" type="sldImg"/>
          </p:nvPr>
        </p:nvSpPr>
        <p:spPr>
          <a:xfrm>
            <a:off x="1157399" y="684553"/>
            <a:ext cx="4544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15b79ddb5b1_1_100: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b="1"/>
          </a:p>
        </p:txBody>
      </p:sp>
      <p:sp>
        <p:nvSpPr>
          <p:cNvPr id="438" name="Google Shape;438;g15b79ddb5b1_1_100:notes"/>
          <p:cNvSpPr txBox="1"/>
          <p:nvPr>
            <p:ph idx="12" type="sldNum"/>
          </p:nvPr>
        </p:nvSpPr>
        <p:spPr>
          <a:xfrm>
            <a:off x="3884613" y="8685214"/>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5b79ddb5b1_1_301:notes"/>
          <p:cNvSpPr/>
          <p:nvPr>
            <p:ph idx="2" type="sldImg"/>
          </p:nvPr>
        </p:nvSpPr>
        <p:spPr>
          <a:xfrm>
            <a:off x="1157399" y="684553"/>
            <a:ext cx="4544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15b79ddb5b1_1_301: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marR="0" rtl="0" algn="just">
              <a:lnSpc>
                <a:spcPct val="107000"/>
              </a:lnSpc>
              <a:spcBef>
                <a:spcPts val="0"/>
              </a:spcBef>
              <a:spcAft>
                <a:spcPts val="0"/>
              </a:spcAft>
              <a:buNone/>
            </a:pPr>
            <a:r>
              <a:t/>
            </a:r>
            <a:endParaRPr sz="1800">
              <a:latin typeface="Calibri"/>
              <a:ea typeface="Calibri"/>
              <a:cs typeface="Calibri"/>
              <a:sym typeface="Calibri"/>
            </a:endParaRPr>
          </a:p>
        </p:txBody>
      </p:sp>
      <p:sp>
        <p:nvSpPr>
          <p:cNvPr id="446" name="Google Shape;446;g15b79ddb5b1_1_301:notes"/>
          <p:cNvSpPr txBox="1"/>
          <p:nvPr>
            <p:ph idx="12" type="sldNum"/>
          </p:nvPr>
        </p:nvSpPr>
        <p:spPr>
          <a:xfrm>
            <a:off x="3884613" y="8685214"/>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5b79ddb5b1_1_402:notes"/>
          <p:cNvSpPr/>
          <p:nvPr>
            <p:ph idx="2" type="sldImg"/>
          </p:nvPr>
        </p:nvSpPr>
        <p:spPr>
          <a:xfrm>
            <a:off x="1157399" y="684553"/>
            <a:ext cx="4544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15b79ddb5b1_1_402: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p>
        </p:txBody>
      </p:sp>
      <p:sp>
        <p:nvSpPr>
          <p:cNvPr id="455" name="Google Shape;455;g15b79ddb5b1_1_402:notes"/>
          <p:cNvSpPr txBox="1"/>
          <p:nvPr>
            <p:ph idx="12" type="sldNum"/>
          </p:nvPr>
        </p:nvSpPr>
        <p:spPr>
          <a:xfrm>
            <a:off x="3884613" y="8685214"/>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5b79ddb5b1_1_603:notes"/>
          <p:cNvSpPr/>
          <p:nvPr>
            <p:ph idx="2" type="sldImg"/>
          </p:nvPr>
        </p:nvSpPr>
        <p:spPr>
          <a:xfrm>
            <a:off x="1157399" y="684553"/>
            <a:ext cx="4544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15b79ddb5b1_1_603: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p>
        </p:txBody>
      </p:sp>
      <p:sp>
        <p:nvSpPr>
          <p:cNvPr id="464" name="Google Shape;464;g15b79ddb5b1_1_603:notes"/>
          <p:cNvSpPr txBox="1"/>
          <p:nvPr>
            <p:ph idx="12" type="sldNum"/>
          </p:nvPr>
        </p:nvSpPr>
        <p:spPr>
          <a:xfrm>
            <a:off x="3884613" y="8685214"/>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5b79ddb5b1_1_703:notes"/>
          <p:cNvSpPr/>
          <p:nvPr>
            <p:ph idx="2" type="sldImg"/>
          </p:nvPr>
        </p:nvSpPr>
        <p:spPr>
          <a:xfrm>
            <a:off x="1157399" y="684553"/>
            <a:ext cx="4544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15b79ddb5b1_1_703: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p>
        </p:txBody>
      </p:sp>
      <p:sp>
        <p:nvSpPr>
          <p:cNvPr id="472" name="Google Shape;472;g15b79ddb5b1_1_703:notes"/>
          <p:cNvSpPr txBox="1"/>
          <p:nvPr>
            <p:ph idx="12" type="sldNum"/>
          </p:nvPr>
        </p:nvSpPr>
        <p:spPr>
          <a:xfrm>
            <a:off x="3884613" y="8685214"/>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2bd53e5781_0_291: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2bd53e5781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Presenters:</a:t>
            </a:r>
            <a:endParaRPr>
              <a:solidFill>
                <a:srgbClr val="222222"/>
              </a:solidFill>
              <a:highlight>
                <a:schemeClr val="lt1"/>
              </a:highlight>
            </a:endParaRPr>
          </a:p>
          <a:p>
            <a:pPr indent="-298450" lvl="0" marL="457200" rtl="0" algn="l">
              <a:lnSpc>
                <a:spcPct val="115000"/>
              </a:lnSpc>
              <a:spcBef>
                <a:spcPts val="1000"/>
              </a:spcBef>
              <a:spcAft>
                <a:spcPts val="0"/>
              </a:spcAft>
              <a:buClr>
                <a:srgbClr val="222222"/>
              </a:buClr>
              <a:buSzPts val="1100"/>
              <a:buChar char="●"/>
            </a:pPr>
            <a:r>
              <a:rPr b="1" lang="en">
                <a:solidFill>
                  <a:srgbClr val="222222"/>
                </a:solidFill>
                <a:highlight>
                  <a:schemeClr val="lt1"/>
                </a:highlight>
              </a:rPr>
              <a:t>Monterey Bay Economic Partnership</a:t>
            </a:r>
            <a:r>
              <a:rPr lang="en">
                <a:solidFill>
                  <a:srgbClr val="222222"/>
                </a:solidFill>
                <a:highlight>
                  <a:schemeClr val="lt1"/>
                </a:highlight>
              </a:rPr>
              <a:t>, Director of Strategic Initiatives, Alyssa Kroeger</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Monterey Bay Economic Partnership</a:t>
            </a:r>
            <a:r>
              <a:rPr lang="en">
                <a:solidFill>
                  <a:srgbClr val="222222"/>
                </a:solidFill>
                <a:highlight>
                  <a:schemeClr val="lt1"/>
                </a:highlight>
              </a:rPr>
              <a:t>, Housing and Sustainability Policy Manager, Elizabeth Madrigal</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Council of San Benito County Governments</a:t>
            </a:r>
            <a:r>
              <a:rPr lang="en">
                <a:solidFill>
                  <a:srgbClr val="222222"/>
                </a:solidFill>
                <a:highlight>
                  <a:schemeClr val="lt1"/>
                </a:highlight>
              </a:rPr>
              <a:t>, Transportation Planning Manager Veronica Lezama</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County of San Benito</a:t>
            </a:r>
            <a:r>
              <a:rPr lang="en">
                <a:solidFill>
                  <a:srgbClr val="222222"/>
                </a:solidFill>
                <a:highlight>
                  <a:schemeClr val="lt1"/>
                </a:highlight>
              </a:rPr>
              <a:t>, Assistant Director of Planning, Building &amp; Code Enforcement Abraham Prado</a:t>
            </a:r>
            <a:endParaRPr>
              <a:solidFill>
                <a:srgbClr val="222222"/>
              </a:solidFill>
              <a:highlight>
                <a:schemeClr val="lt1"/>
              </a:highlight>
            </a:endParaRPr>
          </a:p>
          <a:p>
            <a:pPr indent="-298450" lvl="0" marL="457200" rtl="0" algn="l">
              <a:lnSpc>
                <a:spcPct val="150000"/>
              </a:lnSpc>
              <a:spcBef>
                <a:spcPts val="0"/>
              </a:spcBef>
              <a:spcAft>
                <a:spcPts val="0"/>
              </a:spcAft>
              <a:buClr>
                <a:srgbClr val="222222"/>
              </a:buClr>
              <a:buSzPts val="1100"/>
              <a:buChar char="●"/>
            </a:pPr>
            <a:r>
              <a:rPr b="1" lang="en">
                <a:solidFill>
                  <a:srgbClr val="222222"/>
                </a:solidFill>
                <a:highlight>
                  <a:schemeClr val="lt1"/>
                </a:highlight>
              </a:rPr>
              <a:t>County of San Benito, </a:t>
            </a:r>
            <a:r>
              <a:rPr lang="en">
                <a:solidFill>
                  <a:srgbClr val="222222"/>
                </a:solidFill>
                <a:highlight>
                  <a:schemeClr val="lt1"/>
                </a:highlight>
              </a:rPr>
              <a:t>Supervisor Betsy Dirks - Welcome </a:t>
            </a:r>
            <a:endParaRPr>
              <a:solidFill>
                <a:srgbClr val="D33328"/>
              </a:solidFill>
              <a:highlight>
                <a:schemeClr val="lt1"/>
              </a:highlight>
            </a:endParaRPr>
          </a:p>
          <a:p>
            <a:pPr indent="-298450" lvl="0" marL="457200" rtl="0" algn="l">
              <a:lnSpc>
                <a:spcPct val="150000"/>
              </a:lnSpc>
              <a:spcBef>
                <a:spcPts val="0"/>
              </a:spcBef>
              <a:spcAft>
                <a:spcPts val="0"/>
              </a:spcAft>
              <a:buClr>
                <a:schemeClr val="dk1"/>
              </a:buClr>
              <a:buSzPts val="1100"/>
              <a:buChar char="●"/>
            </a:pPr>
            <a:r>
              <a:rPr b="1" lang="en">
                <a:solidFill>
                  <a:schemeClr val="dk1"/>
                </a:solidFill>
                <a:highlight>
                  <a:schemeClr val="lt1"/>
                </a:highlight>
              </a:rPr>
              <a:t>Community Foundation for San Benito County, </a:t>
            </a:r>
            <a:r>
              <a:rPr lang="en">
                <a:solidFill>
                  <a:schemeClr val="dk1"/>
                </a:solidFill>
                <a:highlight>
                  <a:schemeClr val="lt1"/>
                </a:highlight>
              </a:rPr>
              <a:t>President / CEO - </a:t>
            </a:r>
            <a:r>
              <a:rPr lang="en">
                <a:solidFill>
                  <a:schemeClr val="dk1"/>
                </a:solidFill>
                <a:highlight>
                  <a:schemeClr val="lt1"/>
                </a:highlight>
              </a:rPr>
              <a:t>Gary Byrne</a:t>
            </a:r>
            <a:r>
              <a:rPr lang="en">
                <a:solidFill>
                  <a:schemeClr val="dk1"/>
                </a:solidFill>
                <a:highlight>
                  <a:schemeClr val="lt1"/>
                </a:highlight>
              </a:rPr>
              <a:t> - History of the Epicenter &amp; Adjoining Housing</a:t>
            </a:r>
            <a:endParaRPr sz="500">
              <a:solidFill>
                <a:srgbClr val="222222"/>
              </a:solidFill>
              <a:highlight>
                <a:schemeClr val="lt1"/>
              </a:highlight>
            </a:endParaRPr>
          </a:p>
          <a:p>
            <a:pPr indent="0" lvl="0" marL="0" rtl="0" algn="l">
              <a:lnSpc>
                <a:spcPct val="115000"/>
              </a:lnSpc>
              <a:spcBef>
                <a:spcPts val="1000"/>
              </a:spcBef>
              <a:spcAft>
                <a:spcPts val="0"/>
              </a:spcAft>
              <a:buNone/>
            </a:pPr>
            <a:r>
              <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1. What do you each view as the main constraint to achieving our RHNA goals?</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2. What do you each view as the best way we can achieve our RHNA goals?</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3. What would you like to see from the community as they engage with the 6th Cycle Housing Element</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Process?</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4. If we could do anything, what kind of housing project would you like to see built and where?</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5. Are there any events or meetings in the future you would like to highlight for us to tune into and or</a:t>
            </a:r>
            <a:endParaRPr>
              <a:solidFill>
                <a:srgbClr val="222222"/>
              </a:solidFill>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a:solidFill>
                  <a:srgbClr val="222222"/>
                </a:solidFill>
                <a:highlight>
                  <a:schemeClr val="lt1"/>
                </a:highlight>
              </a:rPr>
              <a:t>participate in?</a:t>
            </a:r>
            <a:endParaRPr>
              <a:solidFill>
                <a:srgbClr val="222222"/>
              </a:solidFill>
              <a:highlight>
                <a:schemeClr val="lt1"/>
              </a:highlight>
            </a:endParaRPr>
          </a:p>
          <a:p>
            <a:pPr indent="0" lvl="0" marL="0" rtl="0" algn="l">
              <a:lnSpc>
                <a:spcPct val="115000"/>
              </a:lnSpc>
              <a:spcBef>
                <a:spcPts val="1000"/>
              </a:spcBef>
              <a:spcAft>
                <a:spcPts val="0"/>
              </a:spcAft>
              <a:buNone/>
            </a:pPr>
            <a:r>
              <a:t/>
            </a:r>
            <a:endParaRPr>
              <a:solidFill>
                <a:srgbClr val="222222"/>
              </a:solidFill>
              <a:highlight>
                <a:schemeClr val="lt1"/>
              </a:highlight>
            </a:endParaRPr>
          </a:p>
          <a:p>
            <a:pPr indent="0" lvl="0" marL="0" rtl="0" algn="l">
              <a:spcBef>
                <a:spcPts val="10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5b120f536c_0_1: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5b120f53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chemeClr val="lt1"/>
                </a:highlight>
              </a:rPr>
              <a:t>Presenters:</a:t>
            </a:r>
            <a:endParaRPr>
              <a:solidFill>
                <a:srgbClr val="222222"/>
              </a:solidFill>
              <a:highlight>
                <a:schemeClr val="lt1"/>
              </a:highlight>
            </a:endParaRPr>
          </a:p>
          <a:p>
            <a:pPr indent="-298450" lvl="0" marL="457200" rtl="0" algn="l">
              <a:lnSpc>
                <a:spcPct val="115000"/>
              </a:lnSpc>
              <a:spcBef>
                <a:spcPts val="1000"/>
              </a:spcBef>
              <a:spcAft>
                <a:spcPts val="0"/>
              </a:spcAft>
              <a:buClr>
                <a:srgbClr val="222222"/>
              </a:buClr>
              <a:buSzPts val="1100"/>
              <a:buChar char="●"/>
            </a:pPr>
            <a:r>
              <a:rPr b="1" lang="en">
                <a:solidFill>
                  <a:srgbClr val="222222"/>
                </a:solidFill>
                <a:highlight>
                  <a:schemeClr val="lt1"/>
                </a:highlight>
              </a:rPr>
              <a:t>Monterey Bay Economic Partnership</a:t>
            </a:r>
            <a:r>
              <a:rPr lang="en">
                <a:solidFill>
                  <a:srgbClr val="222222"/>
                </a:solidFill>
                <a:highlight>
                  <a:schemeClr val="lt1"/>
                </a:highlight>
              </a:rPr>
              <a:t>, Director of Strategic Initiatives, Alyssa Kroeger</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Monterey Bay Economic Partnership</a:t>
            </a:r>
            <a:r>
              <a:rPr lang="en">
                <a:solidFill>
                  <a:srgbClr val="222222"/>
                </a:solidFill>
                <a:highlight>
                  <a:schemeClr val="lt1"/>
                </a:highlight>
              </a:rPr>
              <a:t>, Housing and Sustainability Policy Manager, Elizabeth Madrigal</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Council of San Benito County Governments</a:t>
            </a:r>
            <a:r>
              <a:rPr lang="en">
                <a:solidFill>
                  <a:srgbClr val="222222"/>
                </a:solidFill>
                <a:highlight>
                  <a:schemeClr val="lt1"/>
                </a:highlight>
              </a:rPr>
              <a:t>, Transportation Planning Manager Veronica Lezama</a:t>
            </a:r>
            <a:endParaRPr>
              <a:solidFill>
                <a:srgbClr val="222222"/>
              </a:solidFill>
              <a:highlight>
                <a:schemeClr val="lt1"/>
              </a:highlight>
            </a:endParaRPr>
          </a:p>
          <a:p>
            <a:pPr indent="-298450" lvl="0" marL="457200" rtl="0" algn="l">
              <a:lnSpc>
                <a:spcPct val="115000"/>
              </a:lnSpc>
              <a:spcBef>
                <a:spcPts val="0"/>
              </a:spcBef>
              <a:spcAft>
                <a:spcPts val="0"/>
              </a:spcAft>
              <a:buClr>
                <a:srgbClr val="222222"/>
              </a:buClr>
              <a:buSzPts val="1100"/>
              <a:buChar char="●"/>
            </a:pPr>
            <a:r>
              <a:rPr b="1" lang="en">
                <a:solidFill>
                  <a:srgbClr val="222222"/>
                </a:solidFill>
                <a:highlight>
                  <a:schemeClr val="lt1"/>
                </a:highlight>
              </a:rPr>
              <a:t>County of San Benito</a:t>
            </a:r>
            <a:r>
              <a:rPr lang="en">
                <a:solidFill>
                  <a:srgbClr val="222222"/>
                </a:solidFill>
                <a:highlight>
                  <a:schemeClr val="lt1"/>
                </a:highlight>
              </a:rPr>
              <a:t>, Assistant Director of Planning, Building &amp; Code Enforcement Abraham Prado</a:t>
            </a:r>
            <a:endParaRPr>
              <a:solidFill>
                <a:srgbClr val="222222"/>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2832a784cc_0_0: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2832a784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22222"/>
                </a:solidFill>
                <a:highlight>
                  <a:srgbClr val="FFFFFF"/>
                </a:highlight>
              </a:rPr>
              <a:t>Presenters:</a:t>
            </a:r>
            <a:endParaRPr>
              <a:solidFill>
                <a:srgbClr val="222222"/>
              </a:solidFill>
              <a:highlight>
                <a:srgbClr val="FFFFFF"/>
              </a:highlight>
            </a:endParaRPr>
          </a:p>
          <a:p>
            <a:pPr indent="-298450" lvl="0" marL="596900" rtl="0" algn="l">
              <a:lnSpc>
                <a:spcPct val="115000"/>
              </a:lnSpc>
              <a:spcBef>
                <a:spcPts val="1000"/>
              </a:spcBef>
              <a:spcAft>
                <a:spcPts val="0"/>
              </a:spcAft>
              <a:buClr>
                <a:srgbClr val="222222"/>
              </a:buClr>
              <a:buSzPts val="1100"/>
              <a:buChar char="●"/>
            </a:pPr>
            <a:r>
              <a:rPr b="1" lang="en">
                <a:solidFill>
                  <a:srgbClr val="222222"/>
                </a:solidFill>
                <a:highlight>
                  <a:srgbClr val="FFFFFF"/>
                </a:highlight>
              </a:rPr>
              <a:t>Monterey Bay Economic Partnership</a:t>
            </a:r>
            <a:r>
              <a:rPr lang="en">
                <a:solidFill>
                  <a:srgbClr val="222222"/>
                </a:solidFill>
                <a:highlight>
                  <a:srgbClr val="FFFFFF"/>
                </a:highlight>
              </a:rPr>
              <a:t>, Director of Strategic Initiatives, Alyssa Kroeger</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b="1" lang="en">
                <a:solidFill>
                  <a:srgbClr val="222222"/>
                </a:solidFill>
                <a:highlight>
                  <a:srgbClr val="FFFFFF"/>
                </a:highlight>
              </a:rPr>
              <a:t>Monterey Bay Economic Partnership</a:t>
            </a:r>
            <a:r>
              <a:rPr lang="en">
                <a:solidFill>
                  <a:srgbClr val="222222"/>
                </a:solidFill>
                <a:highlight>
                  <a:srgbClr val="FFFFFF"/>
                </a:highlight>
              </a:rPr>
              <a:t>, Housing and Sustainability Policy Manager, Elizabeth Madrigal</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b="1" lang="en">
                <a:solidFill>
                  <a:srgbClr val="222222"/>
                </a:solidFill>
                <a:highlight>
                  <a:srgbClr val="FFFFFF"/>
                </a:highlight>
              </a:rPr>
              <a:t>Council of San Benito County Governments</a:t>
            </a:r>
            <a:r>
              <a:rPr lang="en">
                <a:solidFill>
                  <a:srgbClr val="222222"/>
                </a:solidFill>
                <a:highlight>
                  <a:srgbClr val="FFFFFF"/>
                </a:highlight>
              </a:rPr>
              <a:t>, Transportation Planning Manager Veronica Lezama</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b="1" lang="en">
                <a:solidFill>
                  <a:srgbClr val="222222"/>
                </a:solidFill>
                <a:highlight>
                  <a:srgbClr val="FFFFFF"/>
                </a:highlight>
              </a:rPr>
              <a:t>County of San Benito</a:t>
            </a:r>
            <a:r>
              <a:rPr lang="en">
                <a:solidFill>
                  <a:srgbClr val="222222"/>
                </a:solidFill>
                <a:highlight>
                  <a:srgbClr val="FFFFFF"/>
                </a:highlight>
              </a:rPr>
              <a:t>, Assistant Director of Planning, Building &amp; Code Enforcement Abraham Prado</a:t>
            </a:r>
            <a:endParaRPr>
              <a:solidFill>
                <a:srgbClr val="222222"/>
              </a:solidFill>
              <a:highlight>
                <a:srgbClr val="FFFFFF"/>
              </a:highlight>
            </a:endParaRPr>
          </a:p>
          <a:p>
            <a:pPr indent="0" lvl="0" marL="0" rtl="0" algn="l">
              <a:spcBef>
                <a:spcPts val="10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832a784cc_0_61: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2832a784c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11111"/>
              </a:solidFill>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Required by state law</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Existing and projected housing needs</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Plan for homes needed in a community  </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Clearly defined policies, programs and objectives to meet housing need</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Can set the foundation of when, where and how housing for all income levels can occur </a:t>
            </a:r>
            <a:endParaRPr>
              <a:solidFill>
                <a:srgbClr val="11111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832a784cc_0_69: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2832a784c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11111"/>
              </a:solidFill>
            </a:endParaRPr>
          </a:p>
          <a:p>
            <a:pPr indent="0" lvl="0" marL="457200" rtl="0" algn="l">
              <a:spcBef>
                <a:spcPts val="0"/>
              </a:spcBef>
              <a:spcAft>
                <a:spcPts val="0"/>
              </a:spcAft>
              <a:buNone/>
            </a:pPr>
            <a:r>
              <a:t/>
            </a:r>
            <a:endParaRPr>
              <a:solidFill>
                <a:srgbClr val="11111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122cf0ffec_0_484: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122cf0ffec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Clr>
                <a:schemeClr val="dk1"/>
              </a:buClr>
              <a:buSzPts val="1100"/>
              <a:buFont typeface="Arial"/>
              <a:buNone/>
            </a:pPr>
            <a:r>
              <a:rPr b="1" i="1" lang="en" sz="1600">
                <a:solidFill>
                  <a:schemeClr val="dk1"/>
                </a:solidFill>
                <a:latin typeface="Open Sans"/>
                <a:ea typeface="Open Sans"/>
                <a:cs typeface="Open Sans"/>
                <a:sym typeface="Open Sans"/>
              </a:rPr>
              <a:t>Effective January 1, 2021</a:t>
            </a:r>
            <a:r>
              <a:rPr lang="en" sz="1600">
                <a:solidFill>
                  <a:schemeClr val="dk1"/>
                </a:solidFill>
                <a:latin typeface="Open Sans"/>
                <a:ea typeface="Open Sans"/>
                <a:cs typeface="Open Sans"/>
                <a:sym typeface="Open Sans"/>
              </a:rPr>
              <a:t> → All Association of Monterey Bay Area Government (AMBAG) jurisdictions must submit elements that seek to affirmatively further fair housing by December 2023</a:t>
            </a:r>
            <a:endParaRPr sz="1600">
              <a:solidFill>
                <a:schemeClr val="dk1"/>
              </a:solidFill>
              <a:latin typeface="Open Sans"/>
              <a:ea typeface="Open Sans"/>
              <a:cs typeface="Open Sans"/>
              <a:sym typeface="Open Sans"/>
            </a:endParaRPr>
          </a:p>
          <a:p>
            <a:pPr indent="0" lvl="0" marL="0" rtl="0" algn="ctr">
              <a:lnSpc>
                <a:spcPct val="105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457200" lvl="0" marL="457200" rtl="0" algn="l">
              <a:lnSpc>
                <a:spcPct val="105000"/>
              </a:lnSpc>
              <a:spcBef>
                <a:spcPts val="0"/>
              </a:spcBef>
              <a:spcAft>
                <a:spcPts val="0"/>
              </a:spcAft>
              <a:buClr>
                <a:schemeClr val="dk1"/>
              </a:buClr>
              <a:buSzPts val="1100"/>
              <a:buFont typeface="Arial"/>
              <a:buNone/>
            </a:pPr>
            <a:r>
              <a:rPr i="1" lang="en" sz="1600">
                <a:solidFill>
                  <a:schemeClr val="dk1"/>
                </a:solidFill>
                <a:latin typeface="Open Sans"/>
                <a:ea typeface="Open Sans"/>
                <a:cs typeface="Open Sans"/>
                <a:sym typeface="Open Sans"/>
              </a:rPr>
              <a:t>        Monterey, Santa Cruz, and San Benito Counties, and all cities therein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dbef1c7a2_1_1: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5dbef1c7a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Clr>
                <a:schemeClr val="dk1"/>
              </a:buClr>
              <a:buSzPts val="1100"/>
              <a:buFont typeface="Arial"/>
              <a:buNone/>
            </a:pPr>
            <a:r>
              <a:rPr b="1" i="1" lang="en" sz="1600">
                <a:solidFill>
                  <a:schemeClr val="dk1"/>
                </a:solidFill>
                <a:latin typeface="Open Sans"/>
                <a:ea typeface="Open Sans"/>
                <a:cs typeface="Open Sans"/>
                <a:sym typeface="Open Sans"/>
              </a:rPr>
              <a:t>Effective January 1, 2021</a:t>
            </a:r>
            <a:r>
              <a:rPr lang="en" sz="1600">
                <a:solidFill>
                  <a:schemeClr val="dk1"/>
                </a:solidFill>
                <a:latin typeface="Open Sans"/>
                <a:ea typeface="Open Sans"/>
                <a:cs typeface="Open Sans"/>
                <a:sym typeface="Open Sans"/>
              </a:rPr>
              <a:t> → All Association of Monterey Bay Area Government (AMBAG) jurisdictions must submit elements that seek to affirmatively further fair housing by December 2023</a:t>
            </a:r>
            <a:endParaRPr sz="1600">
              <a:solidFill>
                <a:schemeClr val="dk1"/>
              </a:solidFill>
              <a:latin typeface="Open Sans"/>
              <a:ea typeface="Open Sans"/>
              <a:cs typeface="Open Sans"/>
              <a:sym typeface="Open Sans"/>
            </a:endParaRPr>
          </a:p>
          <a:p>
            <a:pPr indent="0" lvl="0" marL="0" rtl="0" algn="ctr">
              <a:lnSpc>
                <a:spcPct val="105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457200" lvl="0" marL="457200" rtl="0" algn="l">
              <a:lnSpc>
                <a:spcPct val="105000"/>
              </a:lnSpc>
              <a:spcBef>
                <a:spcPts val="0"/>
              </a:spcBef>
              <a:spcAft>
                <a:spcPts val="0"/>
              </a:spcAft>
              <a:buClr>
                <a:schemeClr val="dk1"/>
              </a:buClr>
              <a:buSzPts val="1100"/>
              <a:buFont typeface="Arial"/>
              <a:buNone/>
            </a:pPr>
            <a:r>
              <a:rPr i="1" lang="en" sz="1600">
                <a:solidFill>
                  <a:schemeClr val="dk1"/>
                </a:solidFill>
                <a:latin typeface="Open Sans"/>
                <a:ea typeface="Open Sans"/>
                <a:cs typeface="Open Sans"/>
                <a:sym typeface="Open Sans"/>
              </a:rPr>
              <a:t>        Monterey, Santa Cruz, and San Benito Counties, and all cities therein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22cf0ffec_0_0:notes"/>
          <p:cNvSpPr/>
          <p:nvPr>
            <p:ph idx="2" type="sldImg"/>
          </p:nvPr>
        </p:nvSpPr>
        <p:spPr>
          <a:xfrm>
            <a:off x="1143311"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22cf0ff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0779cf063_0_2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0779cf06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20414"/>
              </a:lnSpc>
              <a:spcBef>
                <a:spcPts val="1200"/>
              </a:spcBef>
              <a:spcAft>
                <a:spcPts val="0"/>
              </a:spcAft>
              <a:buNone/>
            </a:pPr>
            <a:r>
              <a:rPr lang="en" sz="1050">
                <a:solidFill>
                  <a:srgbClr val="3C4043"/>
                </a:solidFill>
                <a:highlight>
                  <a:srgbClr val="FFFFFF"/>
                </a:highlight>
                <a:latin typeface="Roboto"/>
                <a:ea typeface="Roboto"/>
                <a:cs typeface="Roboto"/>
                <a:sym typeface="Roboto"/>
              </a:rPr>
              <a:t>Make sure to say that we’ll hear from our panelists on some examples of what is being done on this front [best practices] locally and to shout out our best practices paper coming later this year.</a:t>
            </a:r>
            <a:endParaRPr sz="1050">
              <a:solidFill>
                <a:srgbClr val="3C4043"/>
              </a:solidFill>
              <a:highlight>
                <a:srgbClr val="FFFFFF"/>
              </a:highlight>
              <a:latin typeface="Roboto"/>
              <a:ea typeface="Roboto"/>
              <a:cs typeface="Roboto"/>
              <a:sym typeface="Roboto"/>
            </a:endParaRPr>
          </a:p>
          <a:p>
            <a:pPr indent="0" lvl="0" marL="0" rtl="0" algn="just">
              <a:lnSpc>
                <a:spcPct val="120414"/>
              </a:lnSpc>
              <a:spcBef>
                <a:spcPts val="1200"/>
              </a:spcBef>
              <a:spcAft>
                <a:spcPts val="0"/>
              </a:spcAft>
              <a:buNone/>
            </a:pPr>
            <a:r>
              <a:t/>
            </a:r>
            <a:endParaRPr sz="1050">
              <a:solidFill>
                <a:srgbClr val="3C4043"/>
              </a:solidFill>
              <a:highlight>
                <a:srgbClr val="FFFFFF"/>
              </a:highlight>
              <a:latin typeface="Roboto"/>
              <a:ea typeface="Roboto"/>
              <a:cs typeface="Roboto"/>
              <a:sym typeface="Roboto"/>
            </a:endParaRPr>
          </a:p>
          <a:p>
            <a:pPr indent="-340360" lvl="0" marL="457200" rtl="0" algn="l">
              <a:lnSpc>
                <a:spcPct val="95000"/>
              </a:lnSpc>
              <a:spcBef>
                <a:spcPts val="1200"/>
              </a:spcBef>
              <a:spcAft>
                <a:spcPts val="0"/>
              </a:spcAft>
              <a:buClr>
                <a:schemeClr val="dk1"/>
              </a:buClr>
              <a:buSzPts val="1760"/>
              <a:buChar char="●"/>
            </a:pPr>
            <a:r>
              <a:rPr lang="en" sz="1760">
                <a:solidFill>
                  <a:schemeClr val="dk1"/>
                </a:solidFill>
              </a:rPr>
              <a:t>prepare to update their respective housing elements</a:t>
            </a:r>
            <a:endParaRPr sz="1760">
              <a:solidFill>
                <a:schemeClr val="dk1"/>
              </a:solidFill>
            </a:endParaRPr>
          </a:p>
          <a:p>
            <a:pPr indent="-340360" lvl="0" marL="457200" rtl="0" algn="l">
              <a:lnSpc>
                <a:spcPct val="95000"/>
              </a:lnSpc>
              <a:spcBef>
                <a:spcPts val="1200"/>
              </a:spcBef>
              <a:spcAft>
                <a:spcPts val="0"/>
              </a:spcAft>
              <a:buClr>
                <a:schemeClr val="dk1"/>
              </a:buClr>
              <a:buSzPts val="1760"/>
              <a:buChar char="●"/>
            </a:pPr>
            <a:r>
              <a:rPr lang="en" sz="1760">
                <a:solidFill>
                  <a:schemeClr val="dk1"/>
                </a:solidFill>
              </a:rPr>
              <a:t>Organize regional workshops with local advocates in the tri-county region;</a:t>
            </a:r>
            <a:endParaRPr sz="1760">
              <a:solidFill>
                <a:schemeClr val="dk1"/>
              </a:solidFill>
            </a:endParaRPr>
          </a:p>
          <a:p>
            <a:pPr indent="-340360" lvl="0" marL="457200" rtl="0" algn="l">
              <a:lnSpc>
                <a:spcPct val="95000"/>
              </a:lnSpc>
              <a:spcBef>
                <a:spcPts val="1000"/>
              </a:spcBef>
              <a:spcAft>
                <a:spcPts val="0"/>
              </a:spcAft>
              <a:buClr>
                <a:schemeClr val="dk1"/>
              </a:buClr>
              <a:buSzPts val="1760"/>
              <a:buChar char="●"/>
            </a:pPr>
            <a:r>
              <a:rPr lang="en" sz="1760">
                <a:solidFill>
                  <a:schemeClr val="dk1"/>
                </a:solidFill>
              </a:rPr>
              <a:t>Develop a Housing Element Best Practices White Paper to provide technical assistance to Monterey Bay jurisdictions</a:t>
            </a:r>
            <a:endParaRPr sz="1760">
              <a:solidFill>
                <a:schemeClr val="dk1"/>
              </a:solidFill>
            </a:endParaRPr>
          </a:p>
          <a:p>
            <a:pPr indent="-340360" lvl="0" marL="457200" rtl="0" algn="l">
              <a:lnSpc>
                <a:spcPct val="95000"/>
              </a:lnSpc>
              <a:spcBef>
                <a:spcPts val="1000"/>
              </a:spcBef>
              <a:spcAft>
                <a:spcPts val="0"/>
              </a:spcAft>
              <a:buClr>
                <a:schemeClr val="dk1"/>
              </a:buClr>
              <a:buSzPts val="1760"/>
              <a:buChar char="●"/>
            </a:pPr>
            <a:r>
              <a:rPr lang="en" sz="1760">
                <a:solidFill>
                  <a:schemeClr val="dk1"/>
                </a:solidFill>
              </a:rPr>
              <a:t>Update our White Paper on Realistic, Short Term Policy changes that local governments can implement to help achieve their RHNA goals. </a:t>
            </a:r>
            <a:endParaRPr sz="1760">
              <a:solidFill>
                <a:schemeClr val="dk1"/>
              </a:solidFill>
            </a:endParaRPr>
          </a:p>
          <a:p>
            <a:pPr indent="-340360" lvl="0" marL="457200" rtl="0" algn="l">
              <a:lnSpc>
                <a:spcPct val="95000"/>
              </a:lnSpc>
              <a:spcBef>
                <a:spcPts val="1200"/>
              </a:spcBef>
              <a:spcAft>
                <a:spcPts val="1200"/>
              </a:spcAft>
              <a:buClr>
                <a:schemeClr val="dk1"/>
              </a:buClr>
              <a:buSzPts val="1760"/>
              <a:buChar char="●"/>
            </a:pPr>
            <a:r>
              <a:rPr lang="en" sz="1760">
                <a:solidFill>
                  <a:schemeClr val="dk1"/>
                </a:solidFill>
              </a:rPr>
              <a:t>Track and support state legislation that will help achieve RHNA goals.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icture with Caption">
  <p:cSld name="5_Picture with Caption">
    <p:spTree>
      <p:nvGrpSpPr>
        <p:cNvPr id="50" name="Shape 50"/>
        <p:cNvGrpSpPr/>
        <p:nvPr/>
      </p:nvGrpSpPr>
      <p:grpSpPr>
        <a:xfrm>
          <a:off x="0" y="0"/>
          <a:ext cx="0" cy="0"/>
          <a:chOff x="0" y="0"/>
          <a:chExt cx="0" cy="0"/>
        </a:xfrm>
      </p:grpSpPr>
      <p:sp>
        <p:nvSpPr>
          <p:cNvPr id="51" name="Google Shape;51;p13"/>
          <p:cNvSpPr/>
          <p:nvPr>
            <p:ph idx="2" type="pic"/>
          </p:nvPr>
        </p:nvSpPr>
        <p:spPr>
          <a:xfrm>
            <a:off x="0" y="0"/>
            <a:ext cx="9144000" cy="4100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PT Sans"/>
                <a:ea typeface="PT Sans"/>
                <a:cs typeface="PT Sans"/>
                <a:sym typeface="PT Sans"/>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PT Sans"/>
                <a:ea typeface="PT Sans"/>
                <a:cs typeface="PT Sans"/>
                <a:sym typeface="PT Sans"/>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PT Sans"/>
                <a:ea typeface="PT Sans"/>
                <a:cs typeface="PT Sans"/>
                <a:sym typeface="PT Sans"/>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2" name="Google Shape;52;p13"/>
          <p:cNvSpPr txBox="1"/>
          <p:nvPr>
            <p:ph type="title"/>
          </p:nvPr>
        </p:nvSpPr>
        <p:spPr>
          <a:xfrm>
            <a:off x="1" y="3077395"/>
            <a:ext cx="9144000" cy="1023300"/>
          </a:xfrm>
          <a:prstGeom prst="rect">
            <a:avLst/>
          </a:prstGeom>
          <a:solidFill>
            <a:srgbClr val="D33328">
              <a:alpha val="82750"/>
            </a:srgbClr>
          </a:solidFill>
          <a:ln>
            <a:noFill/>
          </a:ln>
        </p:spPr>
        <p:txBody>
          <a:bodyPr anchorCtr="0" anchor="ctr" bIns="45700" lIns="274300" spcFirstLastPara="1" rIns="91425" wrap="square" tIns="45700">
            <a:normAutofit/>
          </a:bodyPr>
          <a:lstStyle>
            <a:lvl1pPr lvl="0" rtl="0" algn="ctr">
              <a:lnSpc>
                <a:spcPct val="100000"/>
              </a:lnSpc>
              <a:spcBef>
                <a:spcPts val="0"/>
              </a:spcBef>
              <a:spcAft>
                <a:spcPts val="0"/>
              </a:spcAft>
              <a:buClr>
                <a:srgbClr val="FFFFFF"/>
              </a:buClr>
              <a:buSzPts val="2800"/>
              <a:buFont typeface="PT Sans"/>
              <a:buNone/>
              <a:defRPr b="1" sz="28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3"/>
          <p:cNvSpPr txBox="1"/>
          <p:nvPr>
            <p:ph idx="10" type="dt"/>
          </p:nvPr>
        </p:nvSpPr>
        <p:spPr>
          <a:xfrm>
            <a:off x="7236572" y="6609819"/>
            <a:ext cx="1326600" cy="1827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554158" y="6609819"/>
            <a:ext cx="3359400" cy="182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8563184" y="6609819"/>
            <a:ext cx="364500" cy="182700"/>
          </a:xfrm>
          <a:prstGeom prst="rect">
            <a:avLst/>
          </a:prstGeom>
          <a:noFill/>
          <a:ln>
            <a:noFill/>
          </a:ln>
        </p:spPr>
        <p:txBody>
          <a:bodyPr anchorCtr="0" anchor="ctr" bIns="45700" lIns="91425" spcFirstLastPara="1" rIns="91425" wrap="square" tIns="45700">
            <a:normAutofit fontScale="70000" lnSpcReduction="20000"/>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txBox="1"/>
          <p:nvPr>
            <p:ph idx="1" type="body"/>
          </p:nvPr>
        </p:nvSpPr>
        <p:spPr>
          <a:xfrm>
            <a:off x="223838" y="4250310"/>
            <a:ext cx="8693100" cy="4617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accent2"/>
              </a:buClr>
              <a:buSzPts val="2400"/>
              <a:buFont typeface="Arial"/>
              <a:buChar char="•"/>
              <a:defRPr sz="2400"/>
            </a:lvl1pPr>
            <a:lvl2pPr indent="-228600" lvl="1" marL="914400" rtl="0" algn="l">
              <a:lnSpc>
                <a:spcPct val="100000"/>
              </a:lnSpc>
              <a:spcBef>
                <a:spcPts val="480"/>
              </a:spcBef>
              <a:spcAft>
                <a:spcPts val="0"/>
              </a:spcAft>
              <a:buClr>
                <a:schemeClr val="accent2"/>
              </a:buClr>
              <a:buSzPts val="2400"/>
              <a:buNone/>
              <a:defRPr sz="2400"/>
            </a:lvl2pPr>
            <a:lvl3pPr indent="-355600" lvl="2" marL="1371600" rtl="0" algn="l">
              <a:lnSpc>
                <a:spcPct val="100000"/>
              </a:lnSpc>
              <a:spcBef>
                <a:spcPts val="400"/>
              </a:spcBef>
              <a:spcAft>
                <a:spcPts val="0"/>
              </a:spcAft>
              <a:buClr>
                <a:schemeClr val="accent2"/>
              </a:buClr>
              <a:buSzPts val="2000"/>
              <a:buChar char="•"/>
              <a:defRPr sz="2000"/>
            </a:lvl3pPr>
            <a:lvl4pPr indent="-355600" lvl="3" marL="1828800" rtl="0" algn="l">
              <a:lnSpc>
                <a:spcPct val="100000"/>
              </a:lnSpc>
              <a:spcBef>
                <a:spcPts val="400"/>
              </a:spcBef>
              <a:spcAft>
                <a:spcPts val="0"/>
              </a:spcAft>
              <a:buClr>
                <a:schemeClr val="accent1"/>
              </a:buClr>
              <a:buSzPts val="2000"/>
              <a:buChar char="–"/>
              <a:defRPr sz="2000"/>
            </a:lvl4pPr>
            <a:lvl5pPr indent="-355600" lvl="4" marL="2286000" rtl="0" algn="l">
              <a:lnSpc>
                <a:spcPct val="100000"/>
              </a:lnSpc>
              <a:spcBef>
                <a:spcPts val="400"/>
              </a:spcBef>
              <a:spcAft>
                <a:spcPts val="0"/>
              </a:spcAft>
              <a:buClr>
                <a:schemeClr val="accent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spTree>
      <p:nvGrpSpPr>
        <p:cNvPr id="57" name="Shape 57"/>
        <p:cNvGrpSpPr/>
        <p:nvPr/>
      </p:nvGrpSpPr>
      <p:grpSpPr>
        <a:xfrm>
          <a:off x="0" y="0"/>
          <a:ext cx="0" cy="0"/>
          <a:chOff x="0" y="0"/>
          <a:chExt cx="0" cy="0"/>
        </a:xfrm>
      </p:grpSpPr>
      <p:sp>
        <p:nvSpPr>
          <p:cNvPr id="58" name="Google Shape;58;p14"/>
          <p:cNvSpPr txBox="1"/>
          <p:nvPr>
            <p:ph idx="10" type="dt"/>
          </p:nvPr>
        </p:nvSpPr>
        <p:spPr>
          <a:xfrm>
            <a:off x="7236572" y="6609819"/>
            <a:ext cx="1326600" cy="1827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SzPts val="1400"/>
              <a:buNone/>
              <a:defRPr sz="1000" cap="none">
                <a:solidFill>
                  <a:srgbClr val="A5A5A5"/>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9" name="Google Shape;59;p14"/>
          <p:cNvSpPr txBox="1"/>
          <p:nvPr>
            <p:ph idx="11" type="ftr"/>
          </p:nvPr>
        </p:nvSpPr>
        <p:spPr>
          <a:xfrm>
            <a:off x="554158" y="6609819"/>
            <a:ext cx="3359400" cy="18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sz="1000" cap="none">
                <a:solidFill>
                  <a:srgbClr val="A5A5A5"/>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0" name="Google Shape;60;p14"/>
          <p:cNvSpPr txBox="1"/>
          <p:nvPr>
            <p:ph idx="12" type="sldNum"/>
          </p:nvPr>
        </p:nvSpPr>
        <p:spPr>
          <a:xfrm>
            <a:off x="8563184" y="6609819"/>
            <a:ext cx="364500" cy="182700"/>
          </a:xfrm>
          <a:prstGeom prst="rect">
            <a:avLst/>
          </a:prstGeom>
          <a:noFill/>
          <a:ln>
            <a:noFill/>
          </a:ln>
        </p:spPr>
        <p:txBody>
          <a:bodyPr anchorCtr="0" anchor="ctr" bIns="45700" lIns="91425" spcFirstLastPara="1" rIns="91425" wrap="square" tIns="45700">
            <a:normAutofit fontScale="70000" lnSpcReduction="20000"/>
          </a:bodyPr>
          <a:lstStyle>
            <a:lvl1pPr indent="0" lvl="0"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64" name="Google Shape;64;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6"/>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70" name="Google Shape;70;p16"/>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71" name="Google Shape;71;p1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8"/>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8"/>
          <p:cNvSpPr txBox="1"/>
          <p:nvPr>
            <p:ph idx="1" type="subTitle"/>
          </p:nvPr>
        </p:nvSpPr>
        <p:spPr>
          <a:xfrm>
            <a:off x="1371600" y="3886200"/>
            <a:ext cx="6400800" cy="17529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83" name="Google Shape;83;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icture with Caption">
  <p:cSld name="5_Picture with Caption">
    <p:spTree>
      <p:nvGrpSpPr>
        <p:cNvPr id="86" name="Shape 86"/>
        <p:cNvGrpSpPr/>
        <p:nvPr/>
      </p:nvGrpSpPr>
      <p:grpSpPr>
        <a:xfrm>
          <a:off x="0" y="0"/>
          <a:ext cx="0" cy="0"/>
          <a:chOff x="0" y="0"/>
          <a:chExt cx="0" cy="0"/>
        </a:xfrm>
      </p:grpSpPr>
      <p:sp>
        <p:nvSpPr>
          <p:cNvPr id="87" name="Google Shape;87;p19"/>
          <p:cNvSpPr/>
          <p:nvPr>
            <p:ph idx="2" type="pic"/>
          </p:nvPr>
        </p:nvSpPr>
        <p:spPr>
          <a:xfrm>
            <a:off x="0" y="0"/>
            <a:ext cx="9144000" cy="4100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PT Sans"/>
                <a:ea typeface="PT Sans"/>
                <a:cs typeface="PT Sans"/>
                <a:sym typeface="PT Sans"/>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PT Sans"/>
                <a:ea typeface="PT Sans"/>
                <a:cs typeface="PT Sans"/>
                <a:sym typeface="PT Sans"/>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PT Sans"/>
                <a:ea typeface="PT Sans"/>
                <a:cs typeface="PT Sans"/>
                <a:sym typeface="PT Sans"/>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8" name="Google Shape;88;p19"/>
          <p:cNvSpPr txBox="1"/>
          <p:nvPr>
            <p:ph type="title"/>
          </p:nvPr>
        </p:nvSpPr>
        <p:spPr>
          <a:xfrm>
            <a:off x="1" y="3077395"/>
            <a:ext cx="9144000" cy="1022700"/>
          </a:xfrm>
          <a:prstGeom prst="rect">
            <a:avLst/>
          </a:prstGeom>
          <a:solidFill>
            <a:srgbClr val="D33328">
              <a:alpha val="82750"/>
            </a:srgbClr>
          </a:solidFill>
          <a:ln>
            <a:noFill/>
          </a:ln>
        </p:spPr>
        <p:txBody>
          <a:bodyPr anchorCtr="0" anchor="ctr" bIns="45700" lIns="274300" spcFirstLastPara="1" rIns="91425" wrap="square" tIns="45700">
            <a:noAutofit/>
          </a:bodyPr>
          <a:lstStyle>
            <a:lvl1pPr lvl="0" rtl="0" algn="ctr">
              <a:lnSpc>
                <a:spcPct val="100000"/>
              </a:lnSpc>
              <a:spcBef>
                <a:spcPts val="0"/>
              </a:spcBef>
              <a:spcAft>
                <a:spcPts val="0"/>
              </a:spcAft>
              <a:buClr>
                <a:srgbClr val="FFFFFF"/>
              </a:buClr>
              <a:buSzPts val="2800"/>
              <a:buFont typeface="PT Sans"/>
              <a:buNone/>
              <a:defRPr b="1" sz="28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9"/>
          <p:cNvSpPr txBox="1"/>
          <p:nvPr>
            <p:ph idx="10" type="dt"/>
          </p:nvPr>
        </p:nvSpPr>
        <p:spPr>
          <a:xfrm>
            <a:off x="7236572" y="6609819"/>
            <a:ext cx="1326600" cy="1827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9"/>
          <p:cNvSpPr txBox="1"/>
          <p:nvPr>
            <p:ph idx="11" type="ftr"/>
          </p:nvPr>
        </p:nvSpPr>
        <p:spPr>
          <a:xfrm>
            <a:off x="554158" y="6609819"/>
            <a:ext cx="3359400" cy="182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9"/>
          <p:cNvSpPr txBox="1"/>
          <p:nvPr>
            <p:ph idx="12" type="sldNum"/>
          </p:nvPr>
        </p:nvSpPr>
        <p:spPr>
          <a:xfrm>
            <a:off x="8563184" y="6609819"/>
            <a:ext cx="364500" cy="182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19"/>
          <p:cNvSpPr txBox="1"/>
          <p:nvPr>
            <p:ph idx="1" type="body"/>
          </p:nvPr>
        </p:nvSpPr>
        <p:spPr>
          <a:xfrm>
            <a:off x="223838" y="4250310"/>
            <a:ext cx="8693100" cy="4617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accent2"/>
              </a:buClr>
              <a:buSzPts val="2400"/>
              <a:buFont typeface="Arial"/>
              <a:buChar char="•"/>
              <a:defRPr sz="2400"/>
            </a:lvl1pPr>
            <a:lvl2pPr indent="-228600" lvl="1" marL="914400" rtl="0" algn="l">
              <a:lnSpc>
                <a:spcPct val="100000"/>
              </a:lnSpc>
              <a:spcBef>
                <a:spcPts val="480"/>
              </a:spcBef>
              <a:spcAft>
                <a:spcPts val="0"/>
              </a:spcAft>
              <a:buClr>
                <a:schemeClr val="accent2"/>
              </a:buClr>
              <a:buSzPts val="2400"/>
              <a:buNone/>
              <a:defRPr sz="2400"/>
            </a:lvl2pPr>
            <a:lvl3pPr indent="-355600" lvl="2" marL="1371600" rtl="0" algn="l">
              <a:lnSpc>
                <a:spcPct val="100000"/>
              </a:lnSpc>
              <a:spcBef>
                <a:spcPts val="400"/>
              </a:spcBef>
              <a:spcAft>
                <a:spcPts val="0"/>
              </a:spcAft>
              <a:buClr>
                <a:schemeClr val="accent2"/>
              </a:buClr>
              <a:buSzPts val="2000"/>
              <a:buChar char="•"/>
              <a:defRPr sz="2000"/>
            </a:lvl3pPr>
            <a:lvl4pPr indent="-355600" lvl="3" marL="1828800" rtl="0" algn="l">
              <a:lnSpc>
                <a:spcPct val="100000"/>
              </a:lnSpc>
              <a:spcBef>
                <a:spcPts val="400"/>
              </a:spcBef>
              <a:spcAft>
                <a:spcPts val="0"/>
              </a:spcAft>
              <a:buClr>
                <a:schemeClr val="accent1"/>
              </a:buClr>
              <a:buSzPts val="2000"/>
              <a:buChar char="–"/>
              <a:defRPr sz="2000"/>
            </a:lvl4pPr>
            <a:lvl5pPr indent="-355600" lvl="4" marL="2286000" rtl="0" algn="l">
              <a:lnSpc>
                <a:spcPct val="100000"/>
              </a:lnSpc>
              <a:spcBef>
                <a:spcPts val="400"/>
              </a:spcBef>
              <a:spcAft>
                <a:spcPts val="0"/>
              </a:spcAft>
              <a:buClr>
                <a:schemeClr val="accent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spTree>
      <p:nvGrpSpPr>
        <p:cNvPr id="93" name="Shape 93"/>
        <p:cNvGrpSpPr/>
        <p:nvPr/>
      </p:nvGrpSpPr>
      <p:grpSpPr>
        <a:xfrm>
          <a:off x="0" y="0"/>
          <a:ext cx="0" cy="0"/>
          <a:chOff x="0" y="0"/>
          <a:chExt cx="0" cy="0"/>
        </a:xfrm>
      </p:grpSpPr>
      <p:sp>
        <p:nvSpPr>
          <p:cNvPr id="94" name="Google Shape;94;p20"/>
          <p:cNvSpPr txBox="1"/>
          <p:nvPr>
            <p:ph idx="10" type="dt"/>
          </p:nvPr>
        </p:nvSpPr>
        <p:spPr>
          <a:xfrm>
            <a:off x="7236572" y="6609819"/>
            <a:ext cx="1326600" cy="1827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SzPts val="1400"/>
              <a:buNone/>
              <a:defRPr sz="1000" cap="none">
                <a:solidFill>
                  <a:srgbClr val="A5A5A5"/>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95" name="Google Shape;95;p20"/>
          <p:cNvSpPr txBox="1"/>
          <p:nvPr>
            <p:ph idx="11" type="ftr"/>
          </p:nvPr>
        </p:nvSpPr>
        <p:spPr>
          <a:xfrm>
            <a:off x="554158" y="6609819"/>
            <a:ext cx="3359400" cy="18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sz="1000" cap="none">
                <a:solidFill>
                  <a:srgbClr val="A5A5A5"/>
                </a:solidFill>
                <a:latin typeface="Questrial"/>
                <a:ea typeface="Questrial"/>
                <a:cs typeface="Questrial"/>
                <a:sym typeface="Questrial"/>
              </a:defRPr>
            </a:lvl1pPr>
            <a:lvl2pPr lvl="1"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lvl="2"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lvl="3"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lvl="4"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lvl="5"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lvl="6"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lvl="7"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lvl="8" marR="0" rtl="0" algn="l">
              <a:lnSpc>
                <a:spcPct val="100000"/>
              </a:lnSpc>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96" name="Google Shape;96;p20"/>
          <p:cNvSpPr txBox="1"/>
          <p:nvPr>
            <p:ph idx="12" type="sldNum"/>
          </p:nvPr>
        </p:nvSpPr>
        <p:spPr>
          <a:xfrm>
            <a:off x="8563184" y="6609819"/>
            <a:ext cx="364500" cy="182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1pPr>
            <a:lvl2pPr indent="0" lvl="1"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2pPr>
            <a:lvl3pPr indent="0" lvl="2"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3pPr>
            <a:lvl4pPr indent="0" lvl="3"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4pPr>
            <a:lvl5pPr indent="0" lvl="4"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5pPr>
            <a:lvl6pPr indent="0" lvl="5"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6pPr>
            <a:lvl7pPr indent="0" lvl="6"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7pPr>
            <a:lvl8pPr indent="0" lvl="7"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8pPr>
            <a:lvl9pPr indent="0" lvl="8" marL="0" marR="0" rtl="0" algn="r">
              <a:lnSpc>
                <a:spcPct val="100000"/>
              </a:lnSpc>
              <a:spcBef>
                <a:spcPts val="0"/>
              </a:spcBef>
              <a:spcAft>
                <a:spcPts val="0"/>
              </a:spcAft>
              <a:buClr>
                <a:srgbClr val="000000"/>
              </a:buClr>
              <a:buSzPts val="1200"/>
              <a:buFont typeface="Arial"/>
              <a:buNone/>
              <a:defRPr b="0" i="0" sz="1000" u="none" cap="none" strike="noStrike">
                <a:solidFill>
                  <a:srgbClr val="A5A5A5"/>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21"/>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0" name="Google Shape;100;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3" name="Shape 103"/>
        <p:cNvGrpSpPr/>
        <p:nvPr/>
      </p:nvGrpSpPr>
      <p:grpSpPr>
        <a:xfrm>
          <a:off x="0" y="0"/>
          <a:ext cx="0" cy="0"/>
          <a:chOff x="0" y="0"/>
          <a:chExt cx="0" cy="0"/>
        </a:xfrm>
      </p:grpSpPr>
      <p:sp>
        <p:nvSpPr>
          <p:cNvPr id="104" name="Google Shape;104;p22"/>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7F7F7F"/>
              </a:buClr>
              <a:buSzPts val="4400"/>
              <a:buFont typeface="PT Sans"/>
              <a:buNone/>
              <a:defRPr>
                <a:solidFill>
                  <a:srgbClr val="7F7F7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05" name="Google Shape;105;p22"/>
          <p:cNvCxnSpPr/>
          <p:nvPr/>
        </p:nvCxnSpPr>
        <p:spPr>
          <a:xfrm>
            <a:off x="0" y="1119100"/>
            <a:ext cx="9144000" cy="1500"/>
          </a:xfrm>
          <a:prstGeom prst="straightConnector1">
            <a:avLst/>
          </a:prstGeom>
          <a:noFill/>
          <a:ln cap="flat" cmpd="sng" w="12700">
            <a:solidFill>
              <a:srgbClr val="7F7F7F"/>
            </a:solidFill>
            <a:prstDash val="solid"/>
            <a:round/>
            <a:headEnd len="sm" w="sm" type="none"/>
            <a:tailEnd len="sm" w="sm" type="none"/>
          </a:ln>
        </p:spPr>
      </p:cxnSp>
      <p:sp>
        <p:nvSpPr>
          <p:cNvPr id="106" name="Google Shape;106;p22"/>
          <p:cNvSpPr txBox="1"/>
          <p:nvPr>
            <p:ph idx="10" type="dt"/>
          </p:nvPr>
        </p:nvSpPr>
        <p:spPr>
          <a:xfrm>
            <a:off x="7236572" y="6609819"/>
            <a:ext cx="1326600" cy="1827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2"/>
          <p:cNvSpPr txBox="1"/>
          <p:nvPr>
            <p:ph idx="11" type="ftr"/>
          </p:nvPr>
        </p:nvSpPr>
        <p:spPr>
          <a:xfrm>
            <a:off x="554158" y="6609819"/>
            <a:ext cx="3359400" cy="182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2"/>
          <p:cNvSpPr txBox="1"/>
          <p:nvPr>
            <p:ph idx="12" type="sldNum"/>
          </p:nvPr>
        </p:nvSpPr>
        <p:spPr>
          <a:xfrm>
            <a:off x="8563184" y="6609819"/>
            <a:ext cx="364500" cy="182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22"/>
          <p:cNvSpPr txBox="1"/>
          <p:nvPr>
            <p:ph idx="1" type="body"/>
          </p:nvPr>
        </p:nvSpPr>
        <p:spPr>
          <a:xfrm>
            <a:off x="225425" y="1362606"/>
            <a:ext cx="8685300" cy="24624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2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2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
        <p:nvSpPr>
          <p:cNvPr id="116" name="Google Shape;116;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Bullets" type="tx">
  <p:cSld name="TITLE_AND_BODY">
    <p:spTree>
      <p:nvGrpSpPr>
        <p:cNvPr id="119" name="Shape 119"/>
        <p:cNvGrpSpPr/>
        <p:nvPr/>
      </p:nvGrpSpPr>
      <p:grpSpPr>
        <a:xfrm>
          <a:off x="0" y="0"/>
          <a:ext cx="0" cy="0"/>
          <a:chOff x="0" y="0"/>
          <a:chExt cx="0" cy="0"/>
        </a:xfrm>
      </p:grpSpPr>
      <p:sp>
        <p:nvSpPr>
          <p:cNvPr id="120" name="Google Shape;120;p25"/>
          <p:cNvSpPr txBox="1"/>
          <p:nvPr>
            <p:ph type="title"/>
          </p:nvPr>
        </p:nvSpPr>
        <p:spPr>
          <a:xfrm>
            <a:off x="669727" y="312539"/>
            <a:ext cx="7804500" cy="1518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25"/>
          <p:cNvSpPr txBox="1"/>
          <p:nvPr>
            <p:ph idx="1" type="body"/>
          </p:nvPr>
        </p:nvSpPr>
        <p:spPr>
          <a:xfrm>
            <a:off x="669727" y="1830586"/>
            <a:ext cx="7804500" cy="2501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122" name="Shape 122"/>
        <p:cNvGrpSpPr/>
        <p:nvPr/>
      </p:nvGrpSpPr>
      <p:grpSpPr>
        <a:xfrm>
          <a:off x="0" y="0"/>
          <a:ext cx="0" cy="0"/>
          <a:chOff x="0" y="0"/>
          <a:chExt cx="0" cy="0"/>
        </a:xfrm>
      </p:grpSpPr>
      <p:sp>
        <p:nvSpPr>
          <p:cNvPr id="123" name="Google Shape;123;p26"/>
          <p:cNvSpPr/>
          <p:nvPr/>
        </p:nvSpPr>
        <p:spPr>
          <a:xfrm>
            <a:off x="-178024" y="909562"/>
            <a:ext cx="9080700" cy="2523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24" name="Google Shape;124;p26"/>
          <p:cNvSpPr/>
          <p:nvPr/>
        </p:nvSpPr>
        <p:spPr>
          <a:xfrm>
            <a:off x="1" y="-16183"/>
            <a:ext cx="8005500" cy="100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25" name="Google Shape;125;p26"/>
          <p:cNvSpPr txBox="1"/>
          <p:nvPr>
            <p:ph type="title"/>
          </p:nvPr>
        </p:nvSpPr>
        <p:spPr>
          <a:xfrm>
            <a:off x="628650" y="243750"/>
            <a:ext cx="7886700" cy="6948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sz="27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6"/>
          <p:cNvSpPr txBox="1"/>
          <p:nvPr>
            <p:ph idx="1" type="body"/>
          </p:nvPr>
        </p:nvSpPr>
        <p:spPr>
          <a:xfrm>
            <a:off x="628650" y="1505119"/>
            <a:ext cx="7886700" cy="49020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SzPts val="3200"/>
              <a:buChar char="•"/>
              <a:defRPr/>
            </a:lvl1pPr>
            <a:lvl2pPr indent="-406400" lvl="1" marL="914400" rtl="0" algn="l">
              <a:lnSpc>
                <a:spcPct val="100000"/>
              </a:lnSpc>
              <a:spcBef>
                <a:spcPts val="560"/>
              </a:spcBef>
              <a:spcAft>
                <a:spcPts val="0"/>
              </a:spcAft>
              <a:buSzPts val="2800"/>
              <a:buChar char="–"/>
              <a:defRPr/>
            </a:lvl2pPr>
            <a:lvl3pPr indent="-381000" lvl="2" marL="1371600" rtl="0" algn="l">
              <a:lnSpc>
                <a:spcPct val="100000"/>
              </a:lnSpc>
              <a:spcBef>
                <a:spcPts val="48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
        <p:nvSpPr>
          <p:cNvPr id="127" name="Google Shape;127;p26"/>
          <p:cNvSpPr txBox="1"/>
          <p:nvPr>
            <p:ph idx="11" type="ftr"/>
          </p:nvPr>
        </p:nvSpPr>
        <p:spPr>
          <a:xfrm>
            <a:off x="-641350" y="6504777"/>
            <a:ext cx="4324200" cy="315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825">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8" name="Shape 128"/>
        <p:cNvGrpSpPr/>
        <p:nvPr/>
      </p:nvGrpSpPr>
      <p:grpSpPr>
        <a:xfrm>
          <a:off x="0" y="0"/>
          <a:ext cx="0" cy="0"/>
          <a:chOff x="0" y="0"/>
          <a:chExt cx="0" cy="0"/>
        </a:xfrm>
      </p:grpSpPr>
      <p:sp>
        <p:nvSpPr>
          <p:cNvPr id="129" name="Google Shape;129;p2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Font typeface="PT Sans"/>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27"/>
          <p:cNvSpPr txBox="1"/>
          <p:nvPr>
            <p:ph idx="1" type="body"/>
          </p:nvPr>
        </p:nvSpPr>
        <p:spPr>
          <a:xfrm>
            <a:off x="722313" y="2906713"/>
            <a:ext cx="7772400" cy="15000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31" name="Google Shape;131;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4" name="Shape 134"/>
        <p:cNvGrpSpPr/>
        <p:nvPr/>
      </p:nvGrpSpPr>
      <p:grpSpPr>
        <a:xfrm>
          <a:off x="0" y="0"/>
          <a:ext cx="0" cy="0"/>
          <a:chOff x="0" y="0"/>
          <a:chExt cx="0" cy="0"/>
        </a:xfrm>
      </p:grpSpPr>
      <p:sp>
        <p:nvSpPr>
          <p:cNvPr id="135" name="Google Shape;135;p28"/>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4400"/>
              <a:buFont typeface="PT Sans"/>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28"/>
          <p:cNvSpPr txBox="1"/>
          <p:nvPr>
            <p:ph idx="1" type="body"/>
          </p:nvPr>
        </p:nvSpPr>
        <p:spPr>
          <a:xfrm>
            <a:off x="457200" y="1535113"/>
            <a:ext cx="4040100" cy="6396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37" name="Google Shape;137;p28"/>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38" name="Google Shape;138;p28"/>
          <p:cNvSpPr txBox="1"/>
          <p:nvPr>
            <p:ph idx="3" type="body"/>
          </p:nvPr>
        </p:nvSpPr>
        <p:spPr>
          <a:xfrm>
            <a:off x="4645025" y="1535113"/>
            <a:ext cx="4041900" cy="6396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39" name="Google Shape;139;p28"/>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40" name="Google Shape;140;p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3" name="Shape 143"/>
        <p:cNvGrpSpPr/>
        <p:nvPr/>
      </p:nvGrpSpPr>
      <p:grpSpPr>
        <a:xfrm>
          <a:off x="0" y="0"/>
          <a:ext cx="0" cy="0"/>
          <a:chOff x="0" y="0"/>
          <a:chExt cx="0" cy="0"/>
        </a:xfrm>
      </p:grpSpPr>
      <p:sp>
        <p:nvSpPr>
          <p:cNvPr id="144" name="Google Shape;144;p29"/>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PT Sans"/>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p29"/>
          <p:cNvSpPr txBox="1"/>
          <p:nvPr>
            <p:ph idx="1" type="body"/>
          </p:nvPr>
        </p:nvSpPr>
        <p:spPr>
          <a:xfrm>
            <a:off x="3575050" y="273050"/>
            <a:ext cx="5111700" cy="58533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46" name="Google Shape;146;p2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47" name="Google Shape;147;p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30"/>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PT Sans"/>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p3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PT Sans"/>
                <a:ea typeface="PT Sans"/>
                <a:cs typeface="PT Sans"/>
                <a:sym typeface="PT Sans"/>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PT Sans"/>
                <a:ea typeface="PT Sans"/>
                <a:cs typeface="PT Sans"/>
                <a:sym typeface="PT Sans"/>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PT Sans"/>
                <a:ea typeface="PT Sans"/>
                <a:cs typeface="PT Sans"/>
                <a:sym typeface="PT Sans"/>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3" name="Google Shape;153;p30"/>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54" name="Google Shape;154;p3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 name="Google Shape;155;p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6" name="Google Shape;156;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7" name="Shape 157"/>
        <p:cNvGrpSpPr/>
        <p:nvPr/>
      </p:nvGrpSpPr>
      <p:grpSpPr>
        <a:xfrm>
          <a:off x="0" y="0"/>
          <a:ext cx="0" cy="0"/>
          <a:chOff x="0" y="0"/>
          <a:chExt cx="0" cy="0"/>
        </a:xfrm>
      </p:grpSpPr>
      <p:sp>
        <p:nvSpPr>
          <p:cNvPr id="158" name="Google Shape;158;p31"/>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31"/>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60" name="Google Shape;160;p3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p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3" name="Shape 163"/>
        <p:cNvGrpSpPr/>
        <p:nvPr/>
      </p:nvGrpSpPr>
      <p:grpSpPr>
        <a:xfrm>
          <a:off x="0" y="0"/>
          <a:ext cx="0" cy="0"/>
          <a:chOff x="0" y="0"/>
          <a:chExt cx="0" cy="0"/>
        </a:xfrm>
      </p:grpSpPr>
      <p:sp>
        <p:nvSpPr>
          <p:cNvPr id="164" name="Google Shape;164;p32"/>
          <p:cNvSpPr txBox="1"/>
          <p:nvPr>
            <p:ph type="title"/>
          </p:nvPr>
        </p:nvSpPr>
        <p:spPr>
          <a:xfrm rot="5400000">
            <a:off x="4732349" y="2171688"/>
            <a:ext cx="5851500" cy="20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32"/>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66" name="Google Shape;166;p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8" name="Google Shape;168;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69" name="Shape 169"/>
        <p:cNvGrpSpPr/>
        <p:nvPr/>
      </p:nvGrpSpPr>
      <p:grpSpPr>
        <a:xfrm>
          <a:off x="0" y="0"/>
          <a:ext cx="0" cy="0"/>
          <a:chOff x="0" y="0"/>
          <a:chExt cx="0" cy="0"/>
        </a:xfrm>
      </p:grpSpPr>
      <p:sp>
        <p:nvSpPr>
          <p:cNvPr id="170" name="Google Shape;170;p33"/>
          <p:cNvSpPr/>
          <p:nvPr>
            <p:ph idx="2" type="pic"/>
          </p:nvPr>
        </p:nvSpPr>
        <p:spPr>
          <a:xfrm>
            <a:off x="0" y="752475"/>
            <a:ext cx="9144000" cy="5072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PT Sans"/>
                <a:ea typeface="PT Sans"/>
                <a:cs typeface="PT Sans"/>
                <a:sym typeface="PT Sans"/>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PT Sans"/>
                <a:ea typeface="PT Sans"/>
                <a:cs typeface="PT Sans"/>
                <a:sym typeface="PT Sans"/>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PT Sans"/>
                <a:ea typeface="PT Sans"/>
                <a:cs typeface="PT Sans"/>
                <a:sym typeface="PT Sans"/>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PT Sans"/>
                <a:ea typeface="PT Sans"/>
                <a:cs typeface="PT Sans"/>
                <a:sym typeface="PT Sans"/>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71" name="Google Shape;171;p33"/>
          <p:cNvSpPr txBox="1"/>
          <p:nvPr>
            <p:ph type="title"/>
          </p:nvPr>
        </p:nvSpPr>
        <p:spPr>
          <a:xfrm>
            <a:off x="0" y="3428996"/>
            <a:ext cx="9144000" cy="1023300"/>
          </a:xfrm>
          <a:prstGeom prst="rect">
            <a:avLst/>
          </a:prstGeom>
          <a:solidFill>
            <a:srgbClr val="D33328">
              <a:alpha val="84310"/>
            </a:srgbClr>
          </a:solidFill>
          <a:ln>
            <a:noFill/>
          </a:ln>
        </p:spPr>
        <p:txBody>
          <a:bodyPr anchorCtr="0" anchor="ctr" bIns="45700" lIns="274300" spcFirstLastPara="1" rIns="91425" wrap="square" tIns="45700">
            <a:noAutofit/>
          </a:bodyPr>
          <a:lstStyle>
            <a:lvl1pPr lvl="0" rtl="0" algn="ctr">
              <a:lnSpc>
                <a:spcPct val="100000"/>
              </a:lnSpc>
              <a:spcBef>
                <a:spcPts val="0"/>
              </a:spcBef>
              <a:spcAft>
                <a:spcPts val="0"/>
              </a:spcAft>
              <a:buClr>
                <a:srgbClr val="FFFFFF"/>
              </a:buClr>
              <a:buSzPts val="2800"/>
              <a:buFont typeface="PT Sans"/>
              <a:buNone/>
              <a:defRPr b="1" sz="28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2" name="Google Shape;172;p33"/>
          <p:cNvSpPr txBox="1"/>
          <p:nvPr>
            <p:ph idx="10" type="dt"/>
          </p:nvPr>
        </p:nvSpPr>
        <p:spPr>
          <a:xfrm>
            <a:off x="7236572" y="6609819"/>
            <a:ext cx="1326600" cy="1827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3" name="Google Shape;173;p33"/>
          <p:cNvSpPr txBox="1"/>
          <p:nvPr>
            <p:ph idx="11" type="ftr"/>
          </p:nvPr>
        </p:nvSpPr>
        <p:spPr>
          <a:xfrm>
            <a:off x="554158" y="6609819"/>
            <a:ext cx="3359400" cy="182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000" cap="none">
                <a:solidFill>
                  <a:srgbClr val="A5A5A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p33"/>
          <p:cNvSpPr txBox="1"/>
          <p:nvPr>
            <p:ph idx="12" type="sldNum"/>
          </p:nvPr>
        </p:nvSpPr>
        <p:spPr>
          <a:xfrm>
            <a:off x="8563184" y="6609819"/>
            <a:ext cx="364500" cy="182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5" name="Shape 185"/>
        <p:cNvGrpSpPr/>
        <p:nvPr/>
      </p:nvGrpSpPr>
      <p:grpSpPr>
        <a:xfrm>
          <a:off x="0" y="0"/>
          <a:ext cx="0" cy="0"/>
          <a:chOff x="0" y="0"/>
          <a:chExt cx="0" cy="0"/>
        </a:xfrm>
      </p:grpSpPr>
      <p:sp>
        <p:nvSpPr>
          <p:cNvPr id="186" name="Google Shape;186;p35"/>
          <p:cNvSpPr/>
          <p:nvPr/>
        </p:nvSpPr>
        <p:spPr>
          <a:xfrm>
            <a:off x="-1" y="4664147"/>
            <a:ext cx="9151200" cy="0"/>
          </a:xfrm>
          <a:prstGeom prst="rtTriangle">
            <a:avLst/>
          </a:prstGeom>
          <a:gradFill>
            <a:gsLst>
              <a:gs pos="0">
                <a:srgbClr val="9E2A0F"/>
              </a:gs>
              <a:gs pos="55000">
                <a:srgbClr val="F06B53"/>
              </a:gs>
              <a:gs pos="100000">
                <a:srgbClr val="9E2A0F"/>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87" name="Google Shape;187;p35"/>
          <p:cNvSpPr txBox="1"/>
          <p:nvPr>
            <p:ph type="ctrTitle"/>
          </p:nvPr>
        </p:nvSpPr>
        <p:spPr>
          <a:xfrm>
            <a:off x="685800" y="1752603"/>
            <a:ext cx="7772400" cy="1829700"/>
          </a:xfrm>
          <a:prstGeom prst="rect">
            <a:avLst/>
          </a:prstGeom>
          <a:noFill/>
          <a:ln>
            <a:noFill/>
          </a:ln>
        </p:spPr>
        <p:txBody>
          <a:bodyPr anchorCtr="0" anchor="b" bIns="45700" lIns="91425" spcFirstLastPara="1" rIns="91425" wrap="square" tIns="45700">
            <a:normAutofit/>
          </a:bodyPr>
          <a:lstStyle>
            <a:lvl1pPr lvl="0" rtl="0" algn="r">
              <a:spcBef>
                <a:spcPts val="0"/>
              </a:spcBef>
              <a:spcAft>
                <a:spcPts val="0"/>
              </a:spcAft>
              <a:buClr>
                <a:schemeClr val="dk2"/>
              </a:buClr>
              <a:buSzPts val="4800"/>
              <a:buFont typeface="Lucida Sans"/>
              <a:buNone/>
              <a:defRPr b="1" sz="48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35"/>
          <p:cNvSpPr txBox="1"/>
          <p:nvPr>
            <p:ph idx="1" type="subTitle"/>
          </p:nvPr>
        </p:nvSpPr>
        <p:spPr>
          <a:xfrm>
            <a:off x="685800" y="3611607"/>
            <a:ext cx="7772400" cy="1199700"/>
          </a:xfrm>
          <a:prstGeom prst="rect">
            <a:avLst/>
          </a:prstGeom>
          <a:noFill/>
          <a:ln>
            <a:noFill/>
          </a:ln>
        </p:spPr>
        <p:txBody>
          <a:bodyPr anchorCtr="0" anchor="t" bIns="45700" lIns="45700" spcFirstLastPara="1" rIns="45700" wrap="square" tIns="45700">
            <a:normAutofit/>
          </a:bodyPr>
          <a:lstStyle>
            <a:lvl1pPr lvl="0" marR="64008" rtl="0" algn="r">
              <a:spcBef>
                <a:spcPts val="400"/>
              </a:spcBef>
              <a:spcAft>
                <a:spcPts val="0"/>
              </a:spcAft>
              <a:buSzPts val="1836"/>
              <a:buNone/>
              <a:defRPr>
                <a:solidFill>
                  <a:schemeClr val="dk2"/>
                </a:solidFill>
              </a:defRPr>
            </a:lvl1pPr>
            <a:lvl2pPr lvl="1" rtl="0" algn="ctr">
              <a:spcBef>
                <a:spcPts val="324"/>
              </a:spcBef>
              <a:spcAft>
                <a:spcPts val="0"/>
              </a:spcAft>
              <a:buSzPts val="1800"/>
              <a:buNone/>
              <a:defRPr/>
            </a:lvl2pPr>
            <a:lvl3pPr lvl="2" rtl="0" algn="ctr">
              <a:spcBef>
                <a:spcPts val="350"/>
              </a:spcBef>
              <a:spcAft>
                <a:spcPts val="0"/>
              </a:spcAft>
              <a:buSzPts val="1800"/>
              <a:buNone/>
              <a:defRPr/>
            </a:lvl3pPr>
            <a:lvl4pPr lvl="3" rtl="0" algn="ctr">
              <a:spcBef>
                <a:spcPts val="350"/>
              </a:spcBef>
              <a:spcAft>
                <a:spcPts val="0"/>
              </a:spcAft>
              <a:buSzPts val="1800"/>
              <a:buNone/>
              <a:defRPr/>
            </a:lvl4pPr>
            <a:lvl5pPr lvl="4" rtl="0" algn="ctr">
              <a:spcBef>
                <a:spcPts val="350"/>
              </a:spcBef>
              <a:spcAft>
                <a:spcPts val="0"/>
              </a:spcAft>
              <a:buSzPts val="1800"/>
              <a:buNone/>
              <a:defRPr/>
            </a:lvl5pPr>
            <a:lvl6pPr lvl="5" rtl="0" algn="ctr">
              <a:spcBef>
                <a:spcPts val="350"/>
              </a:spcBef>
              <a:spcAft>
                <a:spcPts val="0"/>
              </a:spcAft>
              <a:buSzPts val="1800"/>
              <a:buNone/>
              <a:defRPr/>
            </a:lvl6pPr>
            <a:lvl7pPr lvl="6" rtl="0" algn="ctr">
              <a:spcBef>
                <a:spcPts val="350"/>
              </a:spcBef>
              <a:spcAft>
                <a:spcPts val="0"/>
              </a:spcAft>
              <a:buSzPts val="1800"/>
              <a:buNone/>
              <a:defRPr/>
            </a:lvl7pPr>
            <a:lvl8pPr lvl="7" rtl="0" algn="ctr">
              <a:spcBef>
                <a:spcPts val="350"/>
              </a:spcBef>
              <a:spcAft>
                <a:spcPts val="0"/>
              </a:spcAft>
              <a:buSzPts val="1800"/>
              <a:buNone/>
              <a:defRPr/>
            </a:lvl8pPr>
            <a:lvl9pPr lvl="8" rtl="0" algn="ctr">
              <a:spcBef>
                <a:spcPts val="350"/>
              </a:spcBef>
              <a:spcAft>
                <a:spcPts val="0"/>
              </a:spcAft>
              <a:buSzPts val="1800"/>
              <a:buNone/>
              <a:defRPr/>
            </a:lvl9pPr>
          </a:lstStyle>
          <a:p/>
        </p:txBody>
      </p:sp>
      <p:grpSp>
        <p:nvGrpSpPr>
          <p:cNvPr id="189" name="Google Shape;189;p35"/>
          <p:cNvGrpSpPr/>
          <p:nvPr/>
        </p:nvGrpSpPr>
        <p:grpSpPr>
          <a:xfrm>
            <a:off x="-3764" y="4953004"/>
            <a:ext cx="9147900" cy="1912089"/>
            <a:chOff x="-3765" y="4832896"/>
            <a:chExt cx="9147900" cy="2032192"/>
          </a:xfrm>
        </p:grpSpPr>
        <p:sp>
          <p:nvSpPr>
            <p:cNvPr id="190" name="Google Shape;190;p35"/>
            <p:cNvSpPr/>
            <p:nvPr/>
          </p:nvSpPr>
          <p:spPr>
            <a:xfrm>
              <a:off x="1687513" y="4832896"/>
              <a:ext cx="7456488" cy="518816"/>
            </a:xfrm>
            <a:custGeom>
              <a:rect b="b" l="l" r="r" t="t"/>
              <a:pathLst>
                <a:path extrusionOk="0" h="367" w="4697">
                  <a:moveTo>
                    <a:pt x="4697" y="0"/>
                  </a:moveTo>
                  <a:lnTo>
                    <a:pt x="4697" y="367"/>
                  </a:lnTo>
                  <a:lnTo>
                    <a:pt x="0" y="218"/>
                  </a:lnTo>
                  <a:lnTo>
                    <a:pt x="4697" y="0"/>
                  </a:lnTo>
                  <a:close/>
                </a:path>
              </a:pathLst>
            </a:custGeom>
            <a:solidFill>
              <a:srgbClr val="E6AAA1">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91" name="Google Shape;191;p35"/>
            <p:cNvSpPr/>
            <p:nvPr/>
          </p:nvSpPr>
          <p:spPr>
            <a:xfrm>
              <a:off x="35443" y="5135526"/>
              <a:ext cx="9108562"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92" name="Google Shape;192;p35"/>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2" ty="0" sy="50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93" name="Google Shape;193;p35"/>
            <p:cNvCxnSpPr/>
            <p:nvPr/>
          </p:nvCxnSpPr>
          <p:spPr>
            <a:xfrm>
              <a:off x="-3765" y="4880373"/>
              <a:ext cx="9147900" cy="840000"/>
            </a:xfrm>
            <a:prstGeom prst="straightConnector1">
              <a:avLst/>
            </a:prstGeom>
            <a:noFill/>
            <a:ln cap="flat" cmpd="sng" w="12050">
              <a:solidFill>
                <a:srgbClr val="E3A399"/>
              </a:solidFill>
              <a:prstDash val="solid"/>
              <a:miter lim="800000"/>
              <a:headEnd len="sm" w="sm" type="none"/>
              <a:tailEnd len="sm" w="sm" type="none"/>
            </a:ln>
          </p:spPr>
        </p:cxnSp>
      </p:grpSp>
      <p:sp>
        <p:nvSpPr>
          <p:cNvPr id="194" name="Google Shape;194;p35"/>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rgbClr val="FFFFF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5" name="Google Shape;195;p35"/>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rgbClr val="F7EAE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p35"/>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sz="1000">
                <a:solidFill>
                  <a:srgbClr val="FFFFFF"/>
                </a:solidFill>
                <a:latin typeface="Lucida Sans"/>
                <a:ea typeface="Lucida Sans"/>
                <a:cs typeface="Lucida Sans"/>
                <a:sym typeface="Lucida Sans"/>
              </a:defRPr>
            </a:lvl1pPr>
            <a:lvl2pPr indent="0" lvl="1" marL="0" rtl="0" algn="r">
              <a:spcBef>
                <a:spcPts val="0"/>
              </a:spcBef>
              <a:buNone/>
              <a:defRPr b="0" sz="1000">
                <a:solidFill>
                  <a:srgbClr val="FFFFFF"/>
                </a:solidFill>
                <a:latin typeface="Lucida Sans"/>
                <a:ea typeface="Lucida Sans"/>
                <a:cs typeface="Lucida Sans"/>
                <a:sym typeface="Lucida Sans"/>
              </a:defRPr>
            </a:lvl2pPr>
            <a:lvl3pPr indent="0" lvl="2" marL="0" rtl="0" algn="r">
              <a:spcBef>
                <a:spcPts val="0"/>
              </a:spcBef>
              <a:buNone/>
              <a:defRPr b="0" sz="1000">
                <a:solidFill>
                  <a:srgbClr val="FFFFFF"/>
                </a:solidFill>
                <a:latin typeface="Lucida Sans"/>
                <a:ea typeface="Lucida Sans"/>
                <a:cs typeface="Lucida Sans"/>
                <a:sym typeface="Lucida Sans"/>
              </a:defRPr>
            </a:lvl3pPr>
            <a:lvl4pPr indent="0" lvl="3" marL="0" rtl="0" algn="r">
              <a:spcBef>
                <a:spcPts val="0"/>
              </a:spcBef>
              <a:buNone/>
              <a:defRPr b="0" sz="1000">
                <a:solidFill>
                  <a:srgbClr val="FFFFFF"/>
                </a:solidFill>
                <a:latin typeface="Lucida Sans"/>
                <a:ea typeface="Lucida Sans"/>
                <a:cs typeface="Lucida Sans"/>
                <a:sym typeface="Lucida Sans"/>
              </a:defRPr>
            </a:lvl4pPr>
            <a:lvl5pPr indent="0" lvl="4" marL="0" rtl="0" algn="r">
              <a:spcBef>
                <a:spcPts val="0"/>
              </a:spcBef>
              <a:buNone/>
              <a:defRPr b="0" sz="1000">
                <a:solidFill>
                  <a:srgbClr val="FFFFFF"/>
                </a:solidFill>
                <a:latin typeface="Lucida Sans"/>
                <a:ea typeface="Lucida Sans"/>
                <a:cs typeface="Lucida Sans"/>
                <a:sym typeface="Lucida Sans"/>
              </a:defRPr>
            </a:lvl5pPr>
            <a:lvl6pPr indent="0" lvl="5" marL="0" rtl="0" algn="r">
              <a:spcBef>
                <a:spcPts val="0"/>
              </a:spcBef>
              <a:buNone/>
              <a:defRPr b="0" sz="1000">
                <a:solidFill>
                  <a:srgbClr val="FFFFFF"/>
                </a:solidFill>
                <a:latin typeface="Lucida Sans"/>
                <a:ea typeface="Lucida Sans"/>
                <a:cs typeface="Lucida Sans"/>
                <a:sym typeface="Lucida Sans"/>
              </a:defRPr>
            </a:lvl6pPr>
            <a:lvl7pPr indent="0" lvl="6" marL="0" rtl="0" algn="r">
              <a:spcBef>
                <a:spcPts val="0"/>
              </a:spcBef>
              <a:buNone/>
              <a:defRPr b="0" sz="1000">
                <a:solidFill>
                  <a:srgbClr val="FFFFFF"/>
                </a:solidFill>
                <a:latin typeface="Lucida Sans"/>
                <a:ea typeface="Lucida Sans"/>
                <a:cs typeface="Lucida Sans"/>
                <a:sym typeface="Lucida Sans"/>
              </a:defRPr>
            </a:lvl7pPr>
            <a:lvl8pPr indent="0" lvl="7" marL="0" rtl="0" algn="r">
              <a:spcBef>
                <a:spcPts val="0"/>
              </a:spcBef>
              <a:buNone/>
              <a:defRPr b="0" sz="1000">
                <a:solidFill>
                  <a:srgbClr val="FFFFFF"/>
                </a:solidFill>
                <a:latin typeface="Lucida Sans"/>
                <a:ea typeface="Lucida Sans"/>
                <a:cs typeface="Lucida Sans"/>
                <a:sym typeface="Lucida Sans"/>
              </a:defRPr>
            </a:lvl8pPr>
            <a:lvl9pPr indent="0" lvl="8" marL="0" rtl="0" algn="r">
              <a:spcBef>
                <a:spcPts val="0"/>
              </a:spcBef>
              <a:buNone/>
              <a:defRPr b="0" sz="1000">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7" name="Shape 197"/>
        <p:cNvGrpSpPr/>
        <p:nvPr/>
      </p:nvGrpSpPr>
      <p:grpSpPr>
        <a:xfrm>
          <a:off x="0" y="0"/>
          <a:ext cx="0" cy="0"/>
          <a:chOff x="0" y="0"/>
          <a:chExt cx="0" cy="0"/>
        </a:xfrm>
      </p:grpSpPr>
      <p:sp>
        <p:nvSpPr>
          <p:cNvPr id="198" name="Google Shape;198;p36"/>
          <p:cNvSpPr txBox="1"/>
          <p:nvPr>
            <p:ph idx="1" type="body"/>
          </p:nvPr>
        </p:nvSpPr>
        <p:spPr>
          <a:xfrm>
            <a:off x="457200" y="1481330"/>
            <a:ext cx="8229600" cy="4526100"/>
          </a:xfrm>
          <a:prstGeom prst="rect">
            <a:avLst/>
          </a:prstGeom>
          <a:noFill/>
          <a:ln>
            <a:noFill/>
          </a:ln>
        </p:spPr>
        <p:txBody>
          <a:bodyPr anchorCtr="0" anchor="t" bIns="45700" lIns="91425" spcFirstLastPara="1" rIns="91425" wrap="square" tIns="45700">
            <a:normAutofit/>
          </a:bodyPr>
          <a:lstStyle>
            <a:lvl1pPr indent="-306324" lvl="0" marL="457200" rtl="0" algn="l">
              <a:spcBef>
                <a:spcPts val="400"/>
              </a:spcBef>
              <a:spcAft>
                <a:spcPts val="0"/>
              </a:spcAft>
              <a:buSzPts val="1224"/>
              <a:buChar char="🞂"/>
              <a:defRPr/>
            </a:lvl1pPr>
            <a:lvl2pPr indent="-342900" lvl="1" marL="914400" rtl="0" algn="l">
              <a:spcBef>
                <a:spcPts val="324"/>
              </a:spcBef>
              <a:spcAft>
                <a:spcPts val="0"/>
              </a:spcAft>
              <a:buSzPts val="1800"/>
              <a:buChar char="◦"/>
              <a:defRPr/>
            </a:lvl2pPr>
            <a:lvl3pPr indent="-342900" lvl="2" marL="1371600" rtl="0" algn="l">
              <a:spcBef>
                <a:spcPts val="350"/>
              </a:spcBef>
              <a:spcAft>
                <a:spcPts val="0"/>
              </a:spcAft>
              <a:buSzPts val="1800"/>
              <a:buChar char="●"/>
              <a:defRPr/>
            </a:lvl3pPr>
            <a:lvl4pPr indent="-342900" lvl="3" marL="1828800" rtl="0" algn="l">
              <a:spcBef>
                <a:spcPts val="350"/>
              </a:spcBef>
              <a:spcAft>
                <a:spcPts val="0"/>
              </a:spcAft>
              <a:buSzPts val="1800"/>
              <a:buChar char="●"/>
              <a:defRPr/>
            </a:lvl4pPr>
            <a:lvl5pPr indent="-342900" lvl="4" marL="2286000" rtl="0" algn="l">
              <a:spcBef>
                <a:spcPts val="350"/>
              </a:spcBef>
              <a:spcAft>
                <a:spcPts val="0"/>
              </a:spcAft>
              <a:buSzPts val="1800"/>
              <a:buChar char="●"/>
              <a:defRPr/>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199" name="Google Shape;199;p36"/>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0" name="Google Shape;200;p36"/>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1" name="Google Shape;201;p36"/>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02" name="Google Shape;20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203" name="Shape 203"/>
        <p:cNvGrpSpPr/>
        <p:nvPr/>
      </p:nvGrpSpPr>
      <p:grpSpPr>
        <a:xfrm>
          <a:off x="0" y="0"/>
          <a:ext cx="0" cy="0"/>
          <a:chOff x="0" y="0"/>
          <a:chExt cx="0" cy="0"/>
        </a:xfrm>
      </p:grpSpPr>
      <p:sp>
        <p:nvSpPr>
          <p:cNvPr id="204" name="Google Shape;204;p37"/>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rtl="0" algn="r">
              <a:spcBef>
                <a:spcPts val="0"/>
              </a:spcBef>
              <a:spcAft>
                <a:spcPts val="0"/>
              </a:spcAft>
              <a:buClr>
                <a:schemeClr val="lt2"/>
              </a:buClr>
              <a:buSzPts val="4800"/>
              <a:buFont typeface="Lucida Sans"/>
              <a:buNone/>
              <a:defRPr b="1" sz="48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5" name="Google Shape;205;p37"/>
          <p:cNvSpPr txBox="1"/>
          <p:nvPr>
            <p:ph idx="1" type="body"/>
          </p:nvPr>
        </p:nvSpPr>
        <p:spPr>
          <a:xfrm>
            <a:off x="3922713" y="2931712"/>
            <a:ext cx="4572000" cy="1455000"/>
          </a:xfrm>
          <a:prstGeom prst="rect">
            <a:avLst/>
          </a:prstGeom>
          <a:noFill/>
          <a:ln>
            <a:noFill/>
          </a:ln>
        </p:spPr>
        <p:txBody>
          <a:bodyPr anchorCtr="0" anchor="t" bIns="45700" lIns="91425" spcFirstLastPara="1" rIns="91425" wrap="square" tIns="45700">
            <a:normAutofit/>
          </a:bodyPr>
          <a:lstStyle>
            <a:lvl1pPr indent="-228600" lvl="0" marL="457200" rtl="0" algn="l">
              <a:spcBef>
                <a:spcPts val="400"/>
              </a:spcBef>
              <a:spcAft>
                <a:spcPts val="0"/>
              </a:spcAft>
              <a:buSzPts val="1564"/>
              <a:buNone/>
              <a:defRPr sz="2300">
                <a:solidFill>
                  <a:schemeClr val="lt1"/>
                </a:solidFill>
              </a:defRPr>
            </a:lvl1pPr>
            <a:lvl2pPr indent="-228600" lvl="1" marL="914400" rtl="0" algn="l">
              <a:spcBef>
                <a:spcPts val="324"/>
              </a:spcBef>
              <a:spcAft>
                <a:spcPts val="0"/>
              </a:spcAft>
              <a:buSzPts val="1800"/>
              <a:buNone/>
              <a:defRPr sz="1800">
                <a:solidFill>
                  <a:schemeClr val="lt1"/>
                </a:solidFill>
              </a:defRPr>
            </a:lvl2pPr>
            <a:lvl3pPr indent="-228600" lvl="2" marL="1371600" rtl="0" algn="l">
              <a:spcBef>
                <a:spcPts val="350"/>
              </a:spcBef>
              <a:spcAft>
                <a:spcPts val="0"/>
              </a:spcAft>
              <a:buSzPts val="1600"/>
              <a:buNone/>
              <a:defRPr sz="1600">
                <a:solidFill>
                  <a:schemeClr val="lt1"/>
                </a:solidFill>
              </a:defRPr>
            </a:lvl3pPr>
            <a:lvl4pPr indent="-228600" lvl="3" marL="1828800" rtl="0" algn="l">
              <a:spcBef>
                <a:spcPts val="350"/>
              </a:spcBef>
              <a:spcAft>
                <a:spcPts val="0"/>
              </a:spcAft>
              <a:buSzPts val="1400"/>
              <a:buNone/>
              <a:defRPr sz="1400">
                <a:solidFill>
                  <a:schemeClr val="lt1"/>
                </a:solidFill>
              </a:defRPr>
            </a:lvl4pPr>
            <a:lvl5pPr indent="-228600" lvl="4" marL="2286000" rtl="0" algn="l">
              <a:spcBef>
                <a:spcPts val="350"/>
              </a:spcBef>
              <a:spcAft>
                <a:spcPts val="0"/>
              </a:spcAft>
              <a:buSzPts val="1400"/>
              <a:buNone/>
              <a:defRPr sz="1400">
                <a:solidFill>
                  <a:schemeClr val="lt1"/>
                </a:solidFill>
              </a:defRPr>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06" name="Google Shape;206;p37"/>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37"/>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37"/>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7"/>
          <p:cNvSpPr/>
          <p:nvPr/>
        </p:nvSpPr>
        <p:spPr>
          <a:xfrm>
            <a:off x="3636680" y="3005472"/>
            <a:ext cx="183000" cy="228600"/>
          </a:xfrm>
          <a:prstGeom prst="chevron">
            <a:avLst>
              <a:gd fmla="val 50000" name="adj"/>
            </a:avLst>
          </a:prstGeom>
          <a:gradFill>
            <a:gsLst>
              <a:gs pos="0">
                <a:srgbClr val="B2452B"/>
              </a:gs>
              <a:gs pos="72000">
                <a:srgbClr val="E9705A"/>
              </a:gs>
              <a:gs pos="100000">
                <a:srgbClr val="EA9083"/>
              </a:gs>
            </a:gsLst>
            <a:lin ang="16200038" scaled="0"/>
          </a:gradFill>
          <a:ln cap="rnd" cmpd="sng" w="9525">
            <a:solidFill>
              <a:srgbClr val="984835"/>
            </a:solidFill>
            <a:prstDash val="solid"/>
            <a:round/>
            <a:headEnd len="sm" w="sm" type="none"/>
            <a:tailEnd len="sm" w="sm" type="none"/>
          </a:ln>
          <a:effectLst>
            <a:outerShdw blurRad="50800" dir="5400000" dist="25400">
              <a:srgbClr val="000000">
                <a:alpha val="4588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10" name="Google Shape;210;p37"/>
          <p:cNvSpPr/>
          <p:nvPr/>
        </p:nvSpPr>
        <p:spPr>
          <a:xfrm>
            <a:off x="3450264" y="3005472"/>
            <a:ext cx="183000" cy="228600"/>
          </a:xfrm>
          <a:prstGeom prst="chevron">
            <a:avLst>
              <a:gd fmla="val 50000" name="adj"/>
            </a:avLst>
          </a:prstGeom>
          <a:gradFill>
            <a:gsLst>
              <a:gs pos="0">
                <a:srgbClr val="B2452B"/>
              </a:gs>
              <a:gs pos="72000">
                <a:srgbClr val="E9705A"/>
              </a:gs>
              <a:gs pos="100000">
                <a:srgbClr val="EA9083"/>
              </a:gs>
            </a:gsLst>
            <a:lin ang="16200038" scaled="0"/>
          </a:gradFill>
          <a:ln cap="rnd" cmpd="sng" w="9525">
            <a:solidFill>
              <a:srgbClr val="984835"/>
            </a:solidFill>
            <a:prstDash val="solid"/>
            <a:round/>
            <a:headEnd len="sm" w="sm" type="none"/>
            <a:tailEnd len="sm" w="sm" type="none"/>
          </a:ln>
          <a:effectLst>
            <a:outerShdw blurRad="50800" dir="5400000" dist="25400">
              <a:srgbClr val="000000">
                <a:alpha val="4588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211" name="Shape 211"/>
        <p:cNvGrpSpPr/>
        <p:nvPr/>
      </p:nvGrpSpPr>
      <p:grpSpPr>
        <a:xfrm>
          <a:off x="0" y="0"/>
          <a:ext cx="0" cy="0"/>
          <a:chOff x="0" y="0"/>
          <a:chExt cx="0" cy="0"/>
        </a:xfrm>
      </p:grpSpPr>
      <p:sp>
        <p:nvSpPr>
          <p:cNvPr id="212" name="Google Shape;212;p38"/>
          <p:cNvSpPr txBox="1"/>
          <p:nvPr>
            <p:ph idx="1" type="body"/>
          </p:nvPr>
        </p:nvSpPr>
        <p:spPr>
          <a:xfrm>
            <a:off x="457200" y="1481330"/>
            <a:ext cx="4038600" cy="4526100"/>
          </a:xfrm>
          <a:prstGeom prst="rect">
            <a:avLst/>
          </a:prstGeom>
          <a:noFill/>
          <a:ln>
            <a:noFill/>
          </a:ln>
        </p:spPr>
        <p:txBody>
          <a:bodyPr anchorCtr="0" anchor="t" bIns="45700" lIns="91425" spcFirstLastPara="1" rIns="91425" wrap="square" tIns="45700">
            <a:normAutofit/>
          </a:bodyPr>
          <a:lstStyle>
            <a:lvl1pPr indent="-349504" lvl="0" marL="457200" rtl="0" algn="l">
              <a:spcBef>
                <a:spcPts val="400"/>
              </a:spcBef>
              <a:spcAft>
                <a:spcPts val="0"/>
              </a:spcAft>
              <a:buSzPts val="1904"/>
              <a:buChar char="🞂"/>
              <a:defRPr sz="2800"/>
            </a:lvl1pPr>
            <a:lvl2pPr indent="-381000" lvl="1" marL="914400" rtl="0" algn="l">
              <a:spcBef>
                <a:spcPts val="324"/>
              </a:spcBef>
              <a:spcAft>
                <a:spcPts val="0"/>
              </a:spcAft>
              <a:buSzPts val="2400"/>
              <a:buChar char="◦"/>
              <a:defRPr sz="2400"/>
            </a:lvl2pPr>
            <a:lvl3pPr indent="-355600" lvl="2" marL="1371600" rtl="0" algn="l">
              <a:spcBef>
                <a:spcPts val="350"/>
              </a:spcBef>
              <a:spcAft>
                <a:spcPts val="0"/>
              </a:spcAft>
              <a:buSzPts val="2000"/>
              <a:buChar char="●"/>
              <a:defRPr sz="2000"/>
            </a:lvl3pPr>
            <a:lvl4pPr indent="-342900" lvl="3" marL="1828800" rtl="0" algn="l">
              <a:spcBef>
                <a:spcPts val="350"/>
              </a:spcBef>
              <a:spcAft>
                <a:spcPts val="0"/>
              </a:spcAft>
              <a:buSzPts val="1800"/>
              <a:buChar char="●"/>
              <a:defRPr sz="1800"/>
            </a:lvl4pPr>
            <a:lvl5pPr indent="-342900" lvl="4" marL="2286000" rtl="0" algn="l">
              <a:spcBef>
                <a:spcPts val="350"/>
              </a:spcBef>
              <a:spcAft>
                <a:spcPts val="0"/>
              </a:spcAft>
              <a:buSzPts val="1800"/>
              <a:buChar char="●"/>
              <a:defRPr sz="18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13" name="Google Shape;213;p38"/>
          <p:cNvSpPr txBox="1"/>
          <p:nvPr>
            <p:ph idx="2" type="body"/>
          </p:nvPr>
        </p:nvSpPr>
        <p:spPr>
          <a:xfrm>
            <a:off x="4648200" y="1481330"/>
            <a:ext cx="4038600" cy="4526100"/>
          </a:xfrm>
          <a:prstGeom prst="rect">
            <a:avLst/>
          </a:prstGeom>
          <a:noFill/>
          <a:ln>
            <a:noFill/>
          </a:ln>
        </p:spPr>
        <p:txBody>
          <a:bodyPr anchorCtr="0" anchor="t" bIns="45700" lIns="91425" spcFirstLastPara="1" rIns="91425" wrap="square" tIns="45700">
            <a:normAutofit/>
          </a:bodyPr>
          <a:lstStyle>
            <a:lvl1pPr indent="-349504" lvl="0" marL="457200" rtl="0" algn="l">
              <a:spcBef>
                <a:spcPts val="400"/>
              </a:spcBef>
              <a:spcAft>
                <a:spcPts val="0"/>
              </a:spcAft>
              <a:buSzPts val="1904"/>
              <a:buChar char="🞂"/>
              <a:defRPr sz="2800"/>
            </a:lvl1pPr>
            <a:lvl2pPr indent="-381000" lvl="1" marL="914400" rtl="0" algn="l">
              <a:spcBef>
                <a:spcPts val="324"/>
              </a:spcBef>
              <a:spcAft>
                <a:spcPts val="0"/>
              </a:spcAft>
              <a:buSzPts val="2400"/>
              <a:buChar char="◦"/>
              <a:defRPr sz="2400"/>
            </a:lvl2pPr>
            <a:lvl3pPr indent="-355600" lvl="2" marL="1371600" rtl="0" algn="l">
              <a:spcBef>
                <a:spcPts val="350"/>
              </a:spcBef>
              <a:spcAft>
                <a:spcPts val="0"/>
              </a:spcAft>
              <a:buSzPts val="2000"/>
              <a:buChar char="●"/>
              <a:defRPr sz="2000"/>
            </a:lvl3pPr>
            <a:lvl4pPr indent="-342900" lvl="3" marL="1828800" rtl="0" algn="l">
              <a:spcBef>
                <a:spcPts val="350"/>
              </a:spcBef>
              <a:spcAft>
                <a:spcPts val="0"/>
              </a:spcAft>
              <a:buSzPts val="1800"/>
              <a:buChar char="●"/>
              <a:defRPr sz="1800"/>
            </a:lvl4pPr>
            <a:lvl5pPr indent="-342900" lvl="4" marL="2286000" rtl="0" algn="l">
              <a:spcBef>
                <a:spcPts val="350"/>
              </a:spcBef>
              <a:spcAft>
                <a:spcPts val="0"/>
              </a:spcAft>
              <a:buSzPts val="1800"/>
              <a:buChar char="●"/>
              <a:defRPr sz="18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14" name="Google Shape;214;p38"/>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5" name="Google Shape;215;p38"/>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6" name="Google Shape;216;p38"/>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7" name="Google Shape;217;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rotWithShape="1">
          <a:blip r:embed="rId2">
            <a:alphaModFix/>
          </a:blip>
          <a:tile algn="tl" flip="none" tx="0" sx="50002" ty="0" sy="50002"/>
        </a:blipFill>
      </p:bgPr>
    </p:bg>
    <p:spTree>
      <p:nvGrpSpPr>
        <p:cNvPr id="218" name="Shape 218"/>
        <p:cNvGrpSpPr/>
        <p:nvPr/>
      </p:nvGrpSpPr>
      <p:grpSpPr>
        <a:xfrm>
          <a:off x="0" y="0"/>
          <a:ext cx="0" cy="0"/>
          <a:chOff x="0" y="0"/>
          <a:chExt cx="0" cy="0"/>
        </a:xfrm>
      </p:grpSpPr>
      <p:sp>
        <p:nvSpPr>
          <p:cNvPr id="219" name="Google Shape;219;p39"/>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4100"/>
              <a:buFont typeface="Lucida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39"/>
          <p:cNvSpPr txBox="1"/>
          <p:nvPr>
            <p:ph idx="1" type="body"/>
          </p:nvPr>
        </p:nvSpPr>
        <p:spPr>
          <a:xfrm>
            <a:off x="457201" y="5410200"/>
            <a:ext cx="4040100"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rtl="0" algn="l">
              <a:spcBef>
                <a:spcPts val="400"/>
              </a:spcBef>
              <a:spcAft>
                <a:spcPts val="0"/>
              </a:spcAft>
              <a:buSzPts val="1632"/>
              <a:buNone/>
              <a:defRPr b="0" sz="2400">
                <a:solidFill>
                  <a:schemeClr val="lt1"/>
                </a:solidFill>
              </a:defRPr>
            </a:lvl1pPr>
            <a:lvl2pPr indent="-228600" lvl="1" marL="914400" rtl="0" algn="l">
              <a:spcBef>
                <a:spcPts val="324"/>
              </a:spcBef>
              <a:spcAft>
                <a:spcPts val="0"/>
              </a:spcAft>
              <a:buSzPts val="2000"/>
              <a:buNone/>
              <a:defRPr b="1" sz="2000"/>
            </a:lvl2pPr>
            <a:lvl3pPr indent="-228600" lvl="2" marL="1371600" rtl="0" algn="l">
              <a:spcBef>
                <a:spcPts val="350"/>
              </a:spcBef>
              <a:spcAft>
                <a:spcPts val="0"/>
              </a:spcAft>
              <a:buSzPts val="1800"/>
              <a:buNone/>
              <a:defRPr b="1" sz="1800"/>
            </a:lvl3pPr>
            <a:lvl4pPr indent="-228600" lvl="3" marL="1828800" rtl="0" algn="l">
              <a:spcBef>
                <a:spcPts val="350"/>
              </a:spcBef>
              <a:spcAft>
                <a:spcPts val="0"/>
              </a:spcAft>
              <a:buSzPts val="1600"/>
              <a:buNone/>
              <a:defRPr b="1" sz="1600"/>
            </a:lvl4pPr>
            <a:lvl5pPr indent="-228600" lvl="4" marL="2286000" rtl="0" algn="l">
              <a:spcBef>
                <a:spcPts val="350"/>
              </a:spcBef>
              <a:spcAft>
                <a:spcPts val="0"/>
              </a:spcAft>
              <a:buSzPts val="1600"/>
              <a:buNone/>
              <a:defRPr b="1" sz="16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21" name="Google Shape;221;p39"/>
          <p:cNvSpPr txBox="1"/>
          <p:nvPr>
            <p:ph idx="2" type="body"/>
          </p:nvPr>
        </p:nvSpPr>
        <p:spPr>
          <a:xfrm>
            <a:off x="4645027" y="5410200"/>
            <a:ext cx="4041600"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rmAutofit/>
          </a:bodyPr>
          <a:lstStyle>
            <a:lvl1pPr indent="-228600" lvl="0" marL="457200" rtl="0" algn="l">
              <a:spcBef>
                <a:spcPts val="400"/>
              </a:spcBef>
              <a:spcAft>
                <a:spcPts val="0"/>
              </a:spcAft>
              <a:buSzPts val="1632"/>
              <a:buNone/>
              <a:defRPr b="0" sz="2400">
                <a:solidFill>
                  <a:schemeClr val="lt1"/>
                </a:solidFill>
              </a:defRPr>
            </a:lvl1pPr>
            <a:lvl2pPr indent="-228600" lvl="1" marL="914400" rtl="0" algn="l">
              <a:spcBef>
                <a:spcPts val="324"/>
              </a:spcBef>
              <a:spcAft>
                <a:spcPts val="0"/>
              </a:spcAft>
              <a:buSzPts val="2000"/>
              <a:buNone/>
              <a:defRPr b="1" sz="2000"/>
            </a:lvl2pPr>
            <a:lvl3pPr indent="-228600" lvl="2" marL="1371600" rtl="0" algn="l">
              <a:spcBef>
                <a:spcPts val="350"/>
              </a:spcBef>
              <a:spcAft>
                <a:spcPts val="0"/>
              </a:spcAft>
              <a:buSzPts val="1800"/>
              <a:buNone/>
              <a:defRPr b="1" sz="1800"/>
            </a:lvl3pPr>
            <a:lvl4pPr indent="-228600" lvl="3" marL="1828800" rtl="0" algn="l">
              <a:spcBef>
                <a:spcPts val="350"/>
              </a:spcBef>
              <a:spcAft>
                <a:spcPts val="0"/>
              </a:spcAft>
              <a:buSzPts val="1600"/>
              <a:buNone/>
              <a:defRPr b="1" sz="1600"/>
            </a:lvl4pPr>
            <a:lvl5pPr indent="-228600" lvl="4" marL="2286000" rtl="0" algn="l">
              <a:spcBef>
                <a:spcPts val="350"/>
              </a:spcBef>
              <a:spcAft>
                <a:spcPts val="0"/>
              </a:spcAft>
              <a:buSzPts val="1600"/>
              <a:buNone/>
              <a:defRPr b="1" sz="16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22" name="Google Shape;222;p39"/>
          <p:cNvSpPr txBox="1"/>
          <p:nvPr>
            <p:ph idx="3" type="body"/>
          </p:nvPr>
        </p:nvSpPr>
        <p:spPr>
          <a:xfrm>
            <a:off x="457201" y="1444296"/>
            <a:ext cx="4040100" cy="3941700"/>
          </a:xfrm>
          <a:prstGeom prst="rect">
            <a:avLst/>
          </a:prstGeom>
          <a:noFill/>
          <a:ln>
            <a:noFill/>
          </a:ln>
        </p:spPr>
        <p:txBody>
          <a:bodyPr anchorCtr="0" anchor="t" bIns="45700" lIns="91425" spcFirstLastPara="1" rIns="91425" wrap="square" tIns="45700">
            <a:normAutofit/>
          </a:bodyPr>
          <a:lstStyle>
            <a:lvl1pPr indent="-332232" lvl="0" marL="457200" rtl="0" algn="l">
              <a:spcBef>
                <a:spcPts val="400"/>
              </a:spcBef>
              <a:spcAft>
                <a:spcPts val="0"/>
              </a:spcAft>
              <a:buSzPts val="1632"/>
              <a:buChar char="🞂"/>
              <a:defRPr sz="2400"/>
            </a:lvl1pPr>
            <a:lvl2pPr indent="-355600" lvl="1" marL="914400" rtl="0" algn="l">
              <a:spcBef>
                <a:spcPts val="324"/>
              </a:spcBef>
              <a:spcAft>
                <a:spcPts val="0"/>
              </a:spcAft>
              <a:buSzPts val="2000"/>
              <a:buChar char="◦"/>
              <a:defRPr sz="2000"/>
            </a:lvl2pPr>
            <a:lvl3pPr indent="-342900" lvl="2" marL="1371600" rtl="0" algn="l">
              <a:spcBef>
                <a:spcPts val="350"/>
              </a:spcBef>
              <a:spcAft>
                <a:spcPts val="0"/>
              </a:spcAft>
              <a:buSzPts val="1800"/>
              <a:buChar char="●"/>
              <a:defRPr sz="1800"/>
            </a:lvl3pPr>
            <a:lvl4pPr indent="-330200" lvl="3" marL="1828800" rtl="0" algn="l">
              <a:spcBef>
                <a:spcPts val="350"/>
              </a:spcBef>
              <a:spcAft>
                <a:spcPts val="0"/>
              </a:spcAft>
              <a:buSzPts val="1600"/>
              <a:buChar char="●"/>
              <a:defRPr sz="1600"/>
            </a:lvl4pPr>
            <a:lvl5pPr indent="-330200" lvl="4" marL="2286000" rtl="0" algn="l">
              <a:spcBef>
                <a:spcPts val="350"/>
              </a:spcBef>
              <a:spcAft>
                <a:spcPts val="0"/>
              </a:spcAft>
              <a:buSzPts val="1600"/>
              <a:buChar char="●"/>
              <a:defRPr sz="16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23" name="Google Shape;223;p39"/>
          <p:cNvSpPr txBox="1"/>
          <p:nvPr>
            <p:ph idx="4" type="body"/>
          </p:nvPr>
        </p:nvSpPr>
        <p:spPr>
          <a:xfrm>
            <a:off x="4645027" y="1444296"/>
            <a:ext cx="4041600" cy="3941700"/>
          </a:xfrm>
          <a:prstGeom prst="rect">
            <a:avLst/>
          </a:prstGeom>
          <a:noFill/>
          <a:ln>
            <a:noFill/>
          </a:ln>
        </p:spPr>
        <p:txBody>
          <a:bodyPr anchorCtr="0" anchor="t" bIns="45700" lIns="91425" spcFirstLastPara="1" rIns="91425" wrap="square" tIns="45700">
            <a:normAutofit/>
          </a:bodyPr>
          <a:lstStyle>
            <a:lvl1pPr indent="-332232" lvl="0" marL="457200" rtl="0" algn="l">
              <a:spcBef>
                <a:spcPts val="0"/>
              </a:spcBef>
              <a:spcAft>
                <a:spcPts val="0"/>
              </a:spcAft>
              <a:buSzPts val="1632"/>
              <a:buChar char="🞂"/>
              <a:defRPr sz="2400"/>
            </a:lvl1pPr>
            <a:lvl2pPr indent="-355600" lvl="1" marL="914400" rtl="0" algn="l">
              <a:spcBef>
                <a:spcPts val="324"/>
              </a:spcBef>
              <a:spcAft>
                <a:spcPts val="0"/>
              </a:spcAft>
              <a:buSzPts val="2000"/>
              <a:buChar char="◦"/>
              <a:defRPr sz="2000"/>
            </a:lvl2pPr>
            <a:lvl3pPr indent="-342900" lvl="2" marL="1371600" rtl="0" algn="l">
              <a:spcBef>
                <a:spcPts val="350"/>
              </a:spcBef>
              <a:spcAft>
                <a:spcPts val="0"/>
              </a:spcAft>
              <a:buSzPts val="1800"/>
              <a:buChar char="●"/>
              <a:defRPr sz="1800"/>
            </a:lvl3pPr>
            <a:lvl4pPr indent="-330200" lvl="3" marL="1828800" rtl="0" algn="l">
              <a:spcBef>
                <a:spcPts val="350"/>
              </a:spcBef>
              <a:spcAft>
                <a:spcPts val="0"/>
              </a:spcAft>
              <a:buSzPts val="1600"/>
              <a:buChar char="●"/>
              <a:defRPr sz="1600"/>
            </a:lvl4pPr>
            <a:lvl5pPr indent="-330200" lvl="4" marL="2286000" rtl="0" algn="l">
              <a:spcBef>
                <a:spcPts val="350"/>
              </a:spcBef>
              <a:spcAft>
                <a:spcPts val="0"/>
              </a:spcAft>
              <a:buSzPts val="1600"/>
              <a:buChar char="●"/>
              <a:defRPr sz="16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24" name="Google Shape;224;p39"/>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5" name="Google Shape;225;p39"/>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9"/>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227" name="Shape 227"/>
        <p:cNvGrpSpPr/>
        <p:nvPr/>
      </p:nvGrpSpPr>
      <p:grpSpPr>
        <a:xfrm>
          <a:off x="0" y="0"/>
          <a:ext cx="0" cy="0"/>
          <a:chOff x="0" y="0"/>
          <a:chExt cx="0" cy="0"/>
        </a:xfrm>
      </p:grpSpPr>
      <p:sp>
        <p:nvSpPr>
          <p:cNvPr id="228" name="Google Shape;228;p40"/>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9" name="Google Shape;229;p40"/>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40"/>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1" name="Google Shape;23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p41"/>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4" name="Google Shape;234;p41"/>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5" name="Google Shape;235;p41"/>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rotWithShape="1">
          <a:blip r:embed="rId2">
            <a:alphaModFix/>
          </a:blip>
          <a:tile algn="tl" flip="none" tx="0" sx="50002" ty="0" sy="50002"/>
        </a:blipFill>
      </p:bgPr>
    </p:bg>
    <p:spTree>
      <p:nvGrpSpPr>
        <p:cNvPr id="236" name="Shape 236"/>
        <p:cNvGrpSpPr/>
        <p:nvPr/>
      </p:nvGrpSpPr>
      <p:grpSpPr>
        <a:xfrm>
          <a:off x="0" y="0"/>
          <a:ext cx="0" cy="0"/>
          <a:chOff x="0" y="0"/>
          <a:chExt cx="0" cy="0"/>
        </a:xfrm>
      </p:grpSpPr>
      <p:sp>
        <p:nvSpPr>
          <p:cNvPr id="237" name="Google Shape;237;p42"/>
          <p:cNvSpPr txBox="1"/>
          <p:nvPr>
            <p:ph type="title"/>
          </p:nvPr>
        </p:nvSpPr>
        <p:spPr>
          <a:xfrm>
            <a:off x="914400" y="4876800"/>
            <a:ext cx="74817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Clr>
                <a:schemeClr val="accent1"/>
              </a:buClr>
              <a:buSzPts val="2500"/>
              <a:buFont typeface="Lucida Sans"/>
              <a:buNone/>
              <a:defRPr b="0" sz="25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8" name="Google Shape;238;p42"/>
          <p:cNvSpPr txBox="1"/>
          <p:nvPr>
            <p:ph idx="1" type="body"/>
          </p:nvPr>
        </p:nvSpPr>
        <p:spPr>
          <a:xfrm>
            <a:off x="4419600" y="5355102"/>
            <a:ext cx="3974700" cy="914400"/>
          </a:xfrm>
          <a:prstGeom prst="rect">
            <a:avLst/>
          </a:prstGeom>
          <a:noFill/>
          <a:ln>
            <a:noFill/>
          </a:ln>
        </p:spPr>
        <p:txBody>
          <a:bodyPr anchorCtr="0" anchor="t" bIns="45700" lIns="91425" spcFirstLastPara="1" rIns="91425" wrap="square" tIns="45700">
            <a:normAutofit/>
          </a:bodyPr>
          <a:lstStyle>
            <a:lvl1pPr indent="-228600" lvl="0" marL="457200" rtl="0" algn="r">
              <a:spcBef>
                <a:spcPts val="400"/>
              </a:spcBef>
              <a:spcAft>
                <a:spcPts val="0"/>
              </a:spcAft>
              <a:buSzPts val="1088"/>
              <a:buNone/>
              <a:defRPr sz="1600"/>
            </a:lvl1pPr>
            <a:lvl2pPr indent="-228600" lvl="1" marL="914400" rtl="0" algn="l">
              <a:spcBef>
                <a:spcPts val="324"/>
              </a:spcBef>
              <a:spcAft>
                <a:spcPts val="0"/>
              </a:spcAft>
              <a:buSzPts val="1200"/>
              <a:buNone/>
              <a:defRPr sz="1200"/>
            </a:lvl2pPr>
            <a:lvl3pPr indent="-228600" lvl="2" marL="1371600" rtl="0" algn="l">
              <a:spcBef>
                <a:spcPts val="350"/>
              </a:spcBef>
              <a:spcAft>
                <a:spcPts val="0"/>
              </a:spcAft>
              <a:buSzPts val="1000"/>
              <a:buNone/>
              <a:defRPr sz="1000"/>
            </a:lvl3pPr>
            <a:lvl4pPr indent="-228600" lvl="3" marL="1828800" rtl="0" algn="l">
              <a:spcBef>
                <a:spcPts val="350"/>
              </a:spcBef>
              <a:spcAft>
                <a:spcPts val="0"/>
              </a:spcAft>
              <a:buSzPts val="900"/>
              <a:buNone/>
              <a:defRPr sz="900"/>
            </a:lvl4pPr>
            <a:lvl5pPr indent="-228600" lvl="4" marL="2286000" rtl="0" algn="l">
              <a:spcBef>
                <a:spcPts val="350"/>
              </a:spcBef>
              <a:spcAft>
                <a:spcPts val="0"/>
              </a:spcAft>
              <a:buSzPts val="900"/>
              <a:buNone/>
              <a:defRPr sz="9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39" name="Google Shape;239;p42"/>
          <p:cNvSpPr txBox="1"/>
          <p:nvPr>
            <p:ph idx="2" type="body"/>
          </p:nvPr>
        </p:nvSpPr>
        <p:spPr>
          <a:xfrm>
            <a:off x="914400" y="274320"/>
            <a:ext cx="7479900" cy="4572000"/>
          </a:xfrm>
          <a:prstGeom prst="rect">
            <a:avLst/>
          </a:prstGeom>
          <a:noFill/>
          <a:ln>
            <a:noFill/>
          </a:ln>
        </p:spPr>
        <p:txBody>
          <a:bodyPr anchorCtr="0" anchor="t" bIns="45700" lIns="91425" spcFirstLastPara="1" rIns="91425" wrap="square" tIns="45700">
            <a:normAutofit/>
          </a:bodyPr>
          <a:lstStyle>
            <a:lvl1pPr indent="-366776" lvl="0" marL="457200" rtl="0" algn="l">
              <a:spcBef>
                <a:spcPts val="400"/>
              </a:spcBef>
              <a:spcAft>
                <a:spcPts val="0"/>
              </a:spcAft>
              <a:buSzPts val="2176"/>
              <a:buChar char="🞂"/>
              <a:defRPr sz="3200"/>
            </a:lvl1pPr>
            <a:lvl2pPr indent="-406400" lvl="1" marL="914400" rtl="0" algn="l">
              <a:spcBef>
                <a:spcPts val="324"/>
              </a:spcBef>
              <a:spcAft>
                <a:spcPts val="0"/>
              </a:spcAft>
              <a:buSzPts val="2800"/>
              <a:buChar char="◦"/>
              <a:defRPr sz="2800"/>
            </a:lvl2pPr>
            <a:lvl3pPr indent="-381000" lvl="2" marL="1371600" rtl="0" algn="l">
              <a:spcBef>
                <a:spcPts val="350"/>
              </a:spcBef>
              <a:spcAft>
                <a:spcPts val="0"/>
              </a:spcAft>
              <a:buSzPts val="2400"/>
              <a:buChar char="●"/>
              <a:defRPr sz="2400"/>
            </a:lvl3pPr>
            <a:lvl4pPr indent="-355600" lvl="3" marL="1828800" rtl="0" algn="l">
              <a:spcBef>
                <a:spcPts val="350"/>
              </a:spcBef>
              <a:spcAft>
                <a:spcPts val="0"/>
              </a:spcAft>
              <a:buSzPts val="2000"/>
              <a:buChar char="●"/>
              <a:defRPr sz="2000"/>
            </a:lvl4pPr>
            <a:lvl5pPr indent="-355600" lvl="4" marL="2286000" rtl="0" algn="l">
              <a:spcBef>
                <a:spcPts val="350"/>
              </a:spcBef>
              <a:spcAft>
                <a:spcPts val="0"/>
              </a:spcAft>
              <a:buSzPts val="2000"/>
              <a:buChar char="●"/>
              <a:defRPr sz="20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40" name="Google Shape;240;p42"/>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1" name="Google Shape;241;p42"/>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2" name="Google Shape;242;p42"/>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243" name="Shape 243"/>
        <p:cNvGrpSpPr/>
        <p:nvPr/>
      </p:nvGrpSpPr>
      <p:grpSpPr>
        <a:xfrm>
          <a:off x="0" y="0"/>
          <a:ext cx="0" cy="0"/>
          <a:chOff x="0" y="0"/>
          <a:chExt cx="0" cy="0"/>
        </a:xfrm>
      </p:grpSpPr>
      <p:sp>
        <p:nvSpPr>
          <p:cNvPr id="244" name="Google Shape;244;p43"/>
          <p:cNvSpPr txBox="1"/>
          <p:nvPr>
            <p:ph idx="1" type="body"/>
          </p:nvPr>
        </p:nvSpPr>
        <p:spPr>
          <a:xfrm>
            <a:off x="1141232" y="5443403"/>
            <a:ext cx="7162800" cy="648300"/>
          </a:xfrm>
          <a:prstGeom prst="rect">
            <a:avLst/>
          </a:prstGeom>
          <a:noFill/>
          <a:ln>
            <a:noFill/>
          </a:ln>
        </p:spPr>
        <p:txBody>
          <a:bodyPr anchorCtr="0" anchor="t" bIns="45700" lIns="91425" spcFirstLastPara="1" rIns="91425" wrap="square" tIns="0">
            <a:normAutofit/>
          </a:bodyPr>
          <a:lstStyle>
            <a:lvl1pPr indent="-228600" lvl="0" marL="457200" marR="18288" rtl="0" algn="r">
              <a:spcBef>
                <a:spcPts val="400"/>
              </a:spcBef>
              <a:spcAft>
                <a:spcPts val="0"/>
              </a:spcAft>
              <a:buSzPts val="952"/>
              <a:buNone/>
              <a:defRPr sz="1400"/>
            </a:lvl1pPr>
            <a:lvl2pPr indent="-304800" lvl="1" marL="914400" rtl="0" algn="l">
              <a:spcBef>
                <a:spcPts val="324"/>
              </a:spcBef>
              <a:spcAft>
                <a:spcPts val="0"/>
              </a:spcAft>
              <a:buSzPts val="1200"/>
              <a:buChar char="◦"/>
              <a:defRPr sz="1200"/>
            </a:lvl2pPr>
            <a:lvl3pPr indent="-292100" lvl="2" marL="1371600" rtl="0" algn="l">
              <a:spcBef>
                <a:spcPts val="350"/>
              </a:spcBef>
              <a:spcAft>
                <a:spcPts val="0"/>
              </a:spcAft>
              <a:buSzPts val="1000"/>
              <a:buChar char="●"/>
              <a:defRPr sz="1000"/>
            </a:lvl3pPr>
            <a:lvl4pPr indent="-285750" lvl="3" marL="1828800" rtl="0" algn="l">
              <a:spcBef>
                <a:spcPts val="350"/>
              </a:spcBef>
              <a:spcAft>
                <a:spcPts val="0"/>
              </a:spcAft>
              <a:buSzPts val="900"/>
              <a:buChar char="●"/>
              <a:defRPr sz="900"/>
            </a:lvl4pPr>
            <a:lvl5pPr indent="-285750" lvl="4" marL="2286000" rtl="0" algn="l">
              <a:spcBef>
                <a:spcPts val="350"/>
              </a:spcBef>
              <a:spcAft>
                <a:spcPts val="0"/>
              </a:spcAft>
              <a:buSzPts val="900"/>
              <a:buChar char="●"/>
              <a:defRPr sz="900"/>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45" name="Google Shape;245;p43"/>
          <p:cNvSpPr/>
          <p:nvPr>
            <p:ph idx="2" type="pic"/>
          </p:nvPr>
        </p:nvSpPr>
        <p:spPr>
          <a:xfrm>
            <a:off x="228600" y="189968"/>
            <a:ext cx="8686800" cy="4389000"/>
          </a:xfrm>
          <a:prstGeom prst="rect">
            <a:avLst/>
          </a:prstGeom>
          <a:solidFill>
            <a:schemeClr val="dk2"/>
          </a:solidFill>
          <a:ln cap="flat" cmpd="sng" w="9525">
            <a:solidFill>
              <a:schemeClr val="dk1"/>
            </a:solidFill>
            <a:prstDash val="solid"/>
            <a:round/>
            <a:headEnd len="sm" w="sm" type="none"/>
            <a:tailEnd len="sm" w="sm" type="none"/>
          </a:ln>
        </p:spPr>
      </p:sp>
      <p:sp>
        <p:nvSpPr>
          <p:cNvPr id="246" name="Google Shape;246;p43"/>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43"/>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8" name="Google Shape;248;p43"/>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sz="1000">
                <a:solidFill>
                  <a:schemeClr val="lt1"/>
                </a:solidFill>
                <a:latin typeface="Lucida Sans"/>
                <a:ea typeface="Lucida Sans"/>
                <a:cs typeface="Lucida Sans"/>
                <a:sym typeface="Lucida Sans"/>
              </a:defRPr>
            </a:lvl1pPr>
            <a:lvl2pPr indent="0" lvl="1" marL="0" rtl="0" algn="r">
              <a:spcBef>
                <a:spcPts val="0"/>
              </a:spcBef>
              <a:buNone/>
              <a:defRPr b="0" sz="1000">
                <a:solidFill>
                  <a:schemeClr val="lt1"/>
                </a:solidFill>
                <a:latin typeface="Lucida Sans"/>
                <a:ea typeface="Lucida Sans"/>
                <a:cs typeface="Lucida Sans"/>
                <a:sym typeface="Lucida Sans"/>
              </a:defRPr>
            </a:lvl2pPr>
            <a:lvl3pPr indent="0" lvl="2" marL="0" rtl="0" algn="r">
              <a:spcBef>
                <a:spcPts val="0"/>
              </a:spcBef>
              <a:buNone/>
              <a:defRPr b="0" sz="1000">
                <a:solidFill>
                  <a:schemeClr val="lt1"/>
                </a:solidFill>
                <a:latin typeface="Lucida Sans"/>
                <a:ea typeface="Lucida Sans"/>
                <a:cs typeface="Lucida Sans"/>
                <a:sym typeface="Lucida Sans"/>
              </a:defRPr>
            </a:lvl3pPr>
            <a:lvl4pPr indent="0" lvl="3" marL="0" rtl="0" algn="r">
              <a:spcBef>
                <a:spcPts val="0"/>
              </a:spcBef>
              <a:buNone/>
              <a:defRPr b="0" sz="1000">
                <a:solidFill>
                  <a:schemeClr val="lt1"/>
                </a:solidFill>
                <a:latin typeface="Lucida Sans"/>
                <a:ea typeface="Lucida Sans"/>
                <a:cs typeface="Lucida Sans"/>
                <a:sym typeface="Lucida Sans"/>
              </a:defRPr>
            </a:lvl4pPr>
            <a:lvl5pPr indent="0" lvl="4" marL="0" rtl="0" algn="r">
              <a:spcBef>
                <a:spcPts val="0"/>
              </a:spcBef>
              <a:buNone/>
              <a:defRPr b="0" sz="1000">
                <a:solidFill>
                  <a:schemeClr val="lt1"/>
                </a:solidFill>
                <a:latin typeface="Lucida Sans"/>
                <a:ea typeface="Lucida Sans"/>
                <a:cs typeface="Lucida Sans"/>
                <a:sym typeface="Lucida Sans"/>
              </a:defRPr>
            </a:lvl5pPr>
            <a:lvl6pPr indent="0" lvl="5" marL="0" rtl="0" algn="r">
              <a:spcBef>
                <a:spcPts val="0"/>
              </a:spcBef>
              <a:buNone/>
              <a:defRPr b="0" sz="1000">
                <a:solidFill>
                  <a:schemeClr val="lt1"/>
                </a:solidFill>
                <a:latin typeface="Lucida Sans"/>
                <a:ea typeface="Lucida Sans"/>
                <a:cs typeface="Lucida Sans"/>
                <a:sym typeface="Lucida Sans"/>
              </a:defRPr>
            </a:lvl6pPr>
            <a:lvl7pPr indent="0" lvl="6" marL="0" rtl="0" algn="r">
              <a:spcBef>
                <a:spcPts val="0"/>
              </a:spcBef>
              <a:buNone/>
              <a:defRPr b="0" sz="1000">
                <a:solidFill>
                  <a:schemeClr val="lt1"/>
                </a:solidFill>
                <a:latin typeface="Lucida Sans"/>
                <a:ea typeface="Lucida Sans"/>
                <a:cs typeface="Lucida Sans"/>
                <a:sym typeface="Lucida Sans"/>
              </a:defRPr>
            </a:lvl7pPr>
            <a:lvl8pPr indent="0" lvl="7" marL="0" rtl="0" algn="r">
              <a:spcBef>
                <a:spcPts val="0"/>
              </a:spcBef>
              <a:buNone/>
              <a:defRPr b="0" sz="1000">
                <a:solidFill>
                  <a:schemeClr val="lt1"/>
                </a:solidFill>
                <a:latin typeface="Lucida Sans"/>
                <a:ea typeface="Lucida Sans"/>
                <a:cs typeface="Lucida Sans"/>
                <a:sym typeface="Lucida Sans"/>
              </a:defRPr>
            </a:lvl8pPr>
            <a:lvl9pPr indent="0" lvl="8" marL="0" rtl="0" algn="r">
              <a:spcBef>
                <a:spcPts val="0"/>
              </a:spcBef>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
              <a:t>‹#›</a:t>
            </a:fld>
            <a:endParaRPr/>
          </a:p>
        </p:txBody>
      </p:sp>
      <p:sp>
        <p:nvSpPr>
          <p:cNvPr id="249" name="Google Shape;249;p43"/>
          <p:cNvSpPr txBox="1"/>
          <p:nvPr>
            <p:ph type="title"/>
          </p:nvPr>
        </p:nvSpPr>
        <p:spPr>
          <a:xfrm>
            <a:off x="228600" y="4865123"/>
            <a:ext cx="8075400" cy="562800"/>
          </a:xfrm>
          <a:prstGeom prst="rect">
            <a:avLst/>
          </a:prstGeom>
          <a:noFill/>
          <a:ln>
            <a:noFill/>
          </a:ln>
        </p:spPr>
        <p:txBody>
          <a:bodyPr anchorCtr="0" anchor="t" bIns="45700" lIns="91425" spcFirstLastPara="1" rIns="91425" wrap="square" tIns="45700">
            <a:normAutofit/>
          </a:bodyPr>
          <a:lstStyle>
            <a:lvl1pPr lvl="0" marR="0" rtl="0" algn="r">
              <a:spcBef>
                <a:spcPts val="0"/>
              </a:spcBef>
              <a:spcAft>
                <a:spcPts val="0"/>
              </a:spcAft>
              <a:buClr>
                <a:schemeClr val="accent1"/>
              </a:buClr>
              <a:buSzPts val="3000"/>
              <a:buFont typeface="Lucida Sans"/>
              <a:buNone/>
              <a:defRPr b="0" sz="3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0" name="Google Shape;250;p43"/>
          <p:cNvSpPr/>
          <p:nvPr/>
        </p:nvSpPr>
        <p:spPr>
          <a:xfrm>
            <a:off x="499273" y="5944937"/>
            <a:ext cx="4940624" cy="921076"/>
          </a:xfrm>
          <a:custGeom>
            <a:rect b="b" l="l" r="r" t="t"/>
            <a:pathLst>
              <a:path extrusionOk="0" h="337" w="7485">
                <a:moveTo>
                  <a:pt x="0" y="2"/>
                </a:moveTo>
                <a:lnTo>
                  <a:pt x="7485" y="337"/>
                </a:lnTo>
                <a:lnTo>
                  <a:pt x="5558" y="337"/>
                </a:lnTo>
                <a:lnTo>
                  <a:pt x="1" y="0"/>
                </a:lnTo>
              </a:path>
            </a:pathLst>
          </a:custGeom>
          <a:solidFill>
            <a:srgbClr val="E6AAA1">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51" name="Google Shape;251;p43"/>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52" name="Google Shape;252;p43"/>
          <p:cNvSpPr/>
          <p:nvPr/>
        </p:nvSpPr>
        <p:spPr>
          <a:xfrm>
            <a:off x="-6043" y="5791254"/>
            <a:ext cx="3402300" cy="1080900"/>
          </a:xfrm>
          <a:prstGeom prst="rtTriangle">
            <a:avLst/>
          </a:prstGeom>
          <a:blipFill rotWithShape="1">
            <a:blip r:embed="rId2">
              <a:alphaModFix amt="50000"/>
            </a:blip>
            <a:tile algn="t" flip="none" tx="0" sx="50002" ty="0" sy="50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253" name="Google Shape;253;p43"/>
          <p:cNvCxnSpPr/>
          <p:nvPr/>
        </p:nvCxnSpPr>
        <p:spPr>
          <a:xfrm>
            <a:off x="-9235" y="5787740"/>
            <a:ext cx="3405600" cy="1084500"/>
          </a:xfrm>
          <a:prstGeom prst="straightConnector1">
            <a:avLst/>
          </a:prstGeom>
          <a:noFill/>
          <a:ln cap="flat" cmpd="sng" w="12050">
            <a:solidFill>
              <a:srgbClr val="E3A399"/>
            </a:solidFill>
            <a:prstDash val="solid"/>
            <a:miter lim="800000"/>
            <a:headEnd len="sm" w="sm" type="none"/>
            <a:tailEnd len="sm" w="sm" type="none"/>
          </a:ln>
        </p:spPr>
      </p:cxnSp>
      <p:sp>
        <p:nvSpPr>
          <p:cNvPr id="254" name="Google Shape;254;p43"/>
          <p:cNvSpPr/>
          <p:nvPr/>
        </p:nvSpPr>
        <p:spPr>
          <a:xfrm>
            <a:off x="8664112" y="4988440"/>
            <a:ext cx="183000" cy="228600"/>
          </a:xfrm>
          <a:prstGeom prst="chevron">
            <a:avLst>
              <a:gd fmla="val 50000" name="adj"/>
            </a:avLst>
          </a:prstGeom>
          <a:gradFill>
            <a:gsLst>
              <a:gs pos="0">
                <a:srgbClr val="B2452B"/>
              </a:gs>
              <a:gs pos="72000">
                <a:srgbClr val="E9705A"/>
              </a:gs>
              <a:gs pos="100000">
                <a:srgbClr val="EA9083"/>
              </a:gs>
            </a:gsLst>
            <a:lin ang="16200038" scaled="0"/>
          </a:gradFill>
          <a:ln cap="rnd" cmpd="sng" w="9525">
            <a:solidFill>
              <a:srgbClr val="984835"/>
            </a:solidFill>
            <a:prstDash val="solid"/>
            <a:round/>
            <a:headEnd len="sm" w="sm" type="none"/>
            <a:tailEnd len="sm" w="sm" type="none"/>
          </a:ln>
          <a:effectLst>
            <a:outerShdw blurRad="50800" dir="5400000" dist="25400">
              <a:srgbClr val="000000">
                <a:alpha val="4588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255" name="Google Shape;255;p43"/>
          <p:cNvSpPr/>
          <p:nvPr/>
        </p:nvSpPr>
        <p:spPr>
          <a:xfrm>
            <a:off x="8477696" y="4988440"/>
            <a:ext cx="183000" cy="228600"/>
          </a:xfrm>
          <a:prstGeom prst="chevron">
            <a:avLst>
              <a:gd fmla="val 50000" name="adj"/>
            </a:avLst>
          </a:prstGeom>
          <a:gradFill>
            <a:gsLst>
              <a:gs pos="0">
                <a:srgbClr val="B2452B"/>
              </a:gs>
              <a:gs pos="72000">
                <a:srgbClr val="E9705A"/>
              </a:gs>
              <a:gs pos="100000">
                <a:srgbClr val="EA9083"/>
              </a:gs>
            </a:gsLst>
            <a:lin ang="16200038" scaled="0"/>
          </a:gradFill>
          <a:ln cap="rnd" cmpd="sng" w="9525">
            <a:solidFill>
              <a:srgbClr val="984835"/>
            </a:solidFill>
            <a:prstDash val="solid"/>
            <a:round/>
            <a:headEnd len="sm" w="sm" type="none"/>
            <a:tailEnd len="sm" w="sm" type="none"/>
          </a:ln>
          <a:effectLst>
            <a:outerShdw blurRad="50800" dir="5400000" dist="25400">
              <a:srgbClr val="000000">
                <a:alpha val="4588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6" name="Shape 256"/>
        <p:cNvGrpSpPr/>
        <p:nvPr/>
      </p:nvGrpSpPr>
      <p:grpSpPr>
        <a:xfrm>
          <a:off x="0" y="0"/>
          <a:ext cx="0" cy="0"/>
          <a:chOff x="0" y="0"/>
          <a:chExt cx="0" cy="0"/>
        </a:xfrm>
      </p:grpSpPr>
      <p:sp>
        <p:nvSpPr>
          <p:cNvPr id="257" name="Google Shape;257;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8" name="Google Shape;258;p44"/>
          <p:cNvSpPr txBox="1"/>
          <p:nvPr>
            <p:ph idx="1" type="body"/>
          </p:nvPr>
        </p:nvSpPr>
        <p:spPr>
          <a:xfrm rot="5400000">
            <a:off x="2379000" y="-440469"/>
            <a:ext cx="4386000" cy="8229600"/>
          </a:xfrm>
          <a:prstGeom prst="rect">
            <a:avLst/>
          </a:prstGeom>
          <a:noFill/>
          <a:ln>
            <a:noFill/>
          </a:ln>
        </p:spPr>
        <p:txBody>
          <a:bodyPr anchorCtr="0" anchor="t" bIns="45700" lIns="91425" spcFirstLastPara="1" rIns="91425" wrap="square" tIns="45700">
            <a:normAutofit/>
          </a:bodyPr>
          <a:lstStyle>
            <a:lvl1pPr indent="-306324" lvl="0" marL="457200" rtl="0" algn="l">
              <a:spcBef>
                <a:spcPts val="400"/>
              </a:spcBef>
              <a:spcAft>
                <a:spcPts val="0"/>
              </a:spcAft>
              <a:buSzPts val="1224"/>
              <a:buChar char="🞂"/>
              <a:defRPr/>
            </a:lvl1pPr>
            <a:lvl2pPr indent="-342900" lvl="1" marL="914400" rtl="0" algn="l">
              <a:spcBef>
                <a:spcPts val="324"/>
              </a:spcBef>
              <a:spcAft>
                <a:spcPts val="0"/>
              </a:spcAft>
              <a:buSzPts val="1800"/>
              <a:buChar char="◦"/>
              <a:defRPr/>
            </a:lvl2pPr>
            <a:lvl3pPr indent="-342900" lvl="2" marL="1371600" rtl="0" algn="l">
              <a:spcBef>
                <a:spcPts val="350"/>
              </a:spcBef>
              <a:spcAft>
                <a:spcPts val="0"/>
              </a:spcAft>
              <a:buSzPts val="1800"/>
              <a:buChar char="●"/>
              <a:defRPr/>
            </a:lvl3pPr>
            <a:lvl4pPr indent="-342900" lvl="3" marL="1828800" rtl="0" algn="l">
              <a:spcBef>
                <a:spcPts val="350"/>
              </a:spcBef>
              <a:spcAft>
                <a:spcPts val="0"/>
              </a:spcAft>
              <a:buSzPts val="1800"/>
              <a:buChar char="●"/>
              <a:defRPr/>
            </a:lvl4pPr>
            <a:lvl5pPr indent="-342900" lvl="4" marL="2286000" rtl="0" algn="l">
              <a:spcBef>
                <a:spcPts val="350"/>
              </a:spcBef>
              <a:spcAft>
                <a:spcPts val="0"/>
              </a:spcAft>
              <a:buSzPts val="1800"/>
              <a:buChar char="●"/>
              <a:defRPr/>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59" name="Google Shape;259;p44"/>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0" name="Google Shape;260;p44"/>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1" name="Google Shape;261;p44"/>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2" name="Shape 262"/>
        <p:cNvGrpSpPr/>
        <p:nvPr/>
      </p:nvGrpSpPr>
      <p:grpSpPr>
        <a:xfrm>
          <a:off x="0" y="0"/>
          <a:ext cx="0" cy="0"/>
          <a:chOff x="0" y="0"/>
          <a:chExt cx="0" cy="0"/>
        </a:xfrm>
      </p:grpSpPr>
      <p:sp>
        <p:nvSpPr>
          <p:cNvPr id="263" name="Google Shape;263;p45"/>
          <p:cNvSpPr txBox="1"/>
          <p:nvPr>
            <p:ph type="title"/>
          </p:nvPr>
        </p:nvSpPr>
        <p:spPr>
          <a:xfrm rot="5400000">
            <a:off x="4936286" y="2182342"/>
            <a:ext cx="5592900" cy="1777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4" name="Google Shape;264;p45"/>
          <p:cNvSpPr txBox="1"/>
          <p:nvPr>
            <p:ph idx="1" type="body"/>
          </p:nvPr>
        </p:nvSpPr>
        <p:spPr>
          <a:xfrm rot="5400000">
            <a:off x="823050" y="-91209"/>
            <a:ext cx="5592900" cy="6324600"/>
          </a:xfrm>
          <a:prstGeom prst="rect">
            <a:avLst/>
          </a:prstGeom>
          <a:noFill/>
          <a:ln>
            <a:noFill/>
          </a:ln>
        </p:spPr>
        <p:txBody>
          <a:bodyPr anchorCtr="0" anchor="t" bIns="45700" lIns="91425" spcFirstLastPara="1" rIns="91425" wrap="square" tIns="45700">
            <a:normAutofit/>
          </a:bodyPr>
          <a:lstStyle>
            <a:lvl1pPr indent="-306324" lvl="0" marL="457200" rtl="0" algn="l">
              <a:spcBef>
                <a:spcPts val="400"/>
              </a:spcBef>
              <a:spcAft>
                <a:spcPts val="0"/>
              </a:spcAft>
              <a:buSzPts val="1224"/>
              <a:buChar char="🞂"/>
              <a:defRPr/>
            </a:lvl1pPr>
            <a:lvl2pPr indent="-342900" lvl="1" marL="914400" rtl="0" algn="l">
              <a:spcBef>
                <a:spcPts val="324"/>
              </a:spcBef>
              <a:spcAft>
                <a:spcPts val="0"/>
              </a:spcAft>
              <a:buSzPts val="1800"/>
              <a:buChar char="◦"/>
              <a:defRPr/>
            </a:lvl2pPr>
            <a:lvl3pPr indent="-342900" lvl="2" marL="1371600" rtl="0" algn="l">
              <a:spcBef>
                <a:spcPts val="350"/>
              </a:spcBef>
              <a:spcAft>
                <a:spcPts val="0"/>
              </a:spcAft>
              <a:buSzPts val="1800"/>
              <a:buChar char="●"/>
              <a:defRPr/>
            </a:lvl3pPr>
            <a:lvl4pPr indent="-342900" lvl="3" marL="1828800" rtl="0" algn="l">
              <a:spcBef>
                <a:spcPts val="350"/>
              </a:spcBef>
              <a:spcAft>
                <a:spcPts val="0"/>
              </a:spcAft>
              <a:buSzPts val="1800"/>
              <a:buChar char="●"/>
              <a:defRPr/>
            </a:lvl4pPr>
            <a:lvl5pPr indent="-342900" lvl="4" marL="2286000" rtl="0" algn="l">
              <a:spcBef>
                <a:spcPts val="350"/>
              </a:spcBef>
              <a:spcAft>
                <a:spcPts val="0"/>
              </a:spcAft>
              <a:buSzPts val="1800"/>
              <a:buChar char="●"/>
              <a:defRPr/>
            </a:lvl5pPr>
            <a:lvl6pPr indent="-342900" lvl="5" marL="2743200" rtl="0" algn="l">
              <a:spcBef>
                <a:spcPts val="350"/>
              </a:spcBef>
              <a:spcAft>
                <a:spcPts val="0"/>
              </a:spcAft>
              <a:buSzPts val="1800"/>
              <a:buChar char="■"/>
              <a:defRPr/>
            </a:lvl6pPr>
            <a:lvl7pPr indent="-342900" lvl="6" marL="3200400" rtl="0" algn="l">
              <a:spcBef>
                <a:spcPts val="350"/>
              </a:spcBef>
              <a:spcAft>
                <a:spcPts val="0"/>
              </a:spcAft>
              <a:buSzPts val="1800"/>
              <a:buChar char="■"/>
              <a:defRPr/>
            </a:lvl7pPr>
            <a:lvl8pPr indent="-342900" lvl="7" marL="3657600" rtl="0" algn="l">
              <a:spcBef>
                <a:spcPts val="350"/>
              </a:spcBef>
              <a:spcAft>
                <a:spcPts val="0"/>
              </a:spcAft>
              <a:buSzPts val="1800"/>
              <a:buChar char="■"/>
              <a:defRPr/>
            </a:lvl8pPr>
            <a:lvl9pPr indent="-342900" lvl="8" marL="4114800" rtl="0" algn="l">
              <a:spcBef>
                <a:spcPts val="350"/>
              </a:spcBef>
              <a:spcAft>
                <a:spcPts val="0"/>
              </a:spcAft>
              <a:buSzPts val="1800"/>
              <a:buChar char="■"/>
              <a:defRPr/>
            </a:lvl9pPr>
          </a:lstStyle>
          <a:p/>
        </p:txBody>
      </p:sp>
      <p:sp>
        <p:nvSpPr>
          <p:cNvPr id="265" name="Google Shape;265;p45"/>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6" name="Google Shape;266;p45"/>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45"/>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theme" Target="../theme/theme1.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theme" Target="../theme/theme3.xml"/><Relationship Id="rId12" Type="http://schemas.openxmlformats.org/officeDocument/2006/relationships/slideLayout" Target="../slideLayouts/slideLayout42.xml"/><Relationship Id="rId1" Type="http://schemas.openxmlformats.org/officeDocument/2006/relationships/image" Target="../media/image1.jp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7"/>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PT Sans"/>
              <a:buNone/>
              <a:defRPr b="0" i="0" sz="44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PT Sans"/>
                <a:ea typeface="PT Sans"/>
                <a:cs typeface="PT Sans"/>
                <a:sym typeface="PT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PT Sans"/>
                <a:ea typeface="PT Sans"/>
                <a:cs typeface="PT Sans"/>
                <a:sym typeface="PT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34"/>
          <p:cNvSpPr/>
          <p:nvPr/>
        </p:nvSpPr>
        <p:spPr>
          <a:xfrm>
            <a:off x="499273" y="5944937"/>
            <a:ext cx="4940624" cy="921076"/>
          </a:xfrm>
          <a:custGeom>
            <a:rect b="b" l="l" r="r" t="t"/>
            <a:pathLst>
              <a:path extrusionOk="0" h="337" w="7485">
                <a:moveTo>
                  <a:pt x="0" y="2"/>
                </a:moveTo>
                <a:lnTo>
                  <a:pt x="7485" y="337"/>
                </a:lnTo>
                <a:lnTo>
                  <a:pt x="5558" y="337"/>
                </a:lnTo>
                <a:lnTo>
                  <a:pt x="1" y="0"/>
                </a:lnTo>
              </a:path>
            </a:pathLst>
          </a:custGeom>
          <a:solidFill>
            <a:srgbClr val="E6AAA1">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77" name="Google Shape;177;p34"/>
          <p:cNvSpPr/>
          <p:nvPr/>
        </p:nvSpPr>
        <p:spPr>
          <a:xfrm>
            <a:off x="485717" y="5939011"/>
            <a:ext cx="3690451"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178" name="Google Shape;178;p34"/>
          <p:cNvSpPr/>
          <p:nvPr/>
        </p:nvSpPr>
        <p:spPr>
          <a:xfrm>
            <a:off x="-6043" y="5791254"/>
            <a:ext cx="3402300" cy="1080900"/>
          </a:xfrm>
          <a:prstGeom prst="rtTriangle">
            <a:avLst/>
          </a:prstGeom>
          <a:blipFill rotWithShape="1">
            <a:blip r:embed="rId1">
              <a:alphaModFix amt="50000"/>
            </a:blip>
            <a:tile algn="t" flip="none" tx="0" sx="50002" ty="0" sy="50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cida Sans"/>
              <a:ea typeface="Lucida Sans"/>
              <a:cs typeface="Lucida Sans"/>
              <a:sym typeface="Lucida Sans"/>
            </a:endParaRPr>
          </a:p>
        </p:txBody>
      </p:sp>
      <p:cxnSp>
        <p:nvCxnSpPr>
          <p:cNvPr id="179" name="Google Shape;179;p34"/>
          <p:cNvCxnSpPr/>
          <p:nvPr/>
        </p:nvCxnSpPr>
        <p:spPr>
          <a:xfrm>
            <a:off x="-9235" y="5787740"/>
            <a:ext cx="3405600" cy="1084500"/>
          </a:xfrm>
          <a:prstGeom prst="straightConnector1">
            <a:avLst/>
          </a:prstGeom>
          <a:noFill/>
          <a:ln cap="flat" cmpd="sng" w="12050">
            <a:solidFill>
              <a:srgbClr val="E3A399"/>
            </a:solidFill>
            <a:prstDash val="solid"/>
            <a:miter lim="800000"/>
            <a:headEnd len="sm" w="sm" type="none"/>
            <a:tailEnd len="sm" w="sm" type="none"/>
          </a:ln>
        </p:spPr>
      </p:cxnSp>
      <p:sp>
        <p:nvSpPr>
          <p:cNvPr id="180" name="Google Shape;18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1" name="Google Shape;181;p34"/>
          <p:cNvSpPr txBox="1"/>
          <p:nvPr>
            <p:ph idx="1" type="body"/>
          </p:nvPr>
        </p:nvSpPr>
        <p:spPr>
          <a:xfrm>
            <a:off x="457200" y="1481330"/>
            <a:ext cx="8229600" cy="4526100"/>
          </a:xfrm>
          <a:prstGeom prst="rect">
            <a:avLst/>
          </a:prstGeom>
          <a:noFill/>
          <a:ln>
            <a:noFill/>
          </a:ln>
        </p:spPr>
        <p:txBody>
          <a:bodyPr anchorCtr="0" anchor="t" bIns="45700" lIns="91425" spcFirstLastPara="1" rIns="91425" wrap="square" tIns="45700">
            <a:norm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82" name="Google Shape;182;p34"/>
          <p:cNvSpPr txBox="1"/>
          <p:nvPr>
            <p:ph idx="10" type="dt"/>
          </p:nvPr>
        </p:nvSpPr>
        <p:spPr>
          <a:xfrm>
            <a:off x="6727032" y="6407944"/>
            <a:ext cx="1920300" cy="365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83" name="Google Shape;183;p34"/>
          <p:cNvSpPr txBox="1"/>
          <p:nvPr>
            <p:ph idx="11" type="ftr"/>
          </p:nvPr>
        </p:nvSpPr>
        <p:spPr>
          <a:xfrm>
            <a:off x="4380074" y="6407946"/>
            <a:ext cx="2350500" cy="36510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2pPr>
            <a:lvl3pPr lvl="2"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3pPr>
            <a:lvl4pPr lvl="3"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4pPr>
            <a:lvl5pPr lvl="4"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5pPr>
            <a:lvl6pPr lvl="5"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6pPr>
            <a:lvl7pPr lvl="6"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7pPr>
            <a:lvl8pPr lvl="7"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8pPr>
            <a:lvl9pPr lvl="8" marR="0" rtl="0" algn="l">
              <a:spcBef>
                <a:spcPts val="0"/>
              </a:spcBef>
              <a:spcAft>
                <a:spcPts val="0"/>
              </a:spcAft>
              <a:buSzPts val="1400"/>
              <a:buNone/>
              <a:defRPr b="0" i="0" sz="1800" u="none" cap="none" strike="noStrike">
                <a:solidFill>
                  <a:schemeClr val="dk1"/>
                </a:solidFill>
                <a:latin typeface="Lucida Sans"/>
                <a:ea typeface="Lucida Sans"/>
                <a:cs typeface="Lucida Sans"/>
                <a:sym typeface="Lucida Sans"/>
              </a:defRPr>
            </a:lvl9pPr>
          </a:lstStyle>
          <a:p/>
        </p:txBody>
      </p:sp>
      <p:sp>
        <p:nvSpPr>
          <p:cNvPr id="184" name="Google Shape;184;p34"/>
          <p:cNvSpPr txBox="1"/>
          <p:nvPr>
            <p:ph idx="12" type="sldNum"/>
          </p:nvPr>
        </p:nvSpPr>
        <p:spPr>
          <a:xfrm>
            <a:off x="8647272" y="6407946"/>
            <a:ext cx="366000" cy="365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00" u="none">
                <a:solidFill>
                  <a:schemeClr val="dk1"/>
                </a:solidFill>
                <a:latin typeface="Lucida Sans"/>
                <a:ea typeface="Lucida Sans"/>
                <a:cs typeface="Lucida Sans"/>
                <a:sym typeface="Lucida Sans"/>
              </a:defRPr>
            </a:lvl1pPr>
            <a:lvl2pPr indent="0" lvl="1" marL="0" marR="0" rtl="0" algn="r">
              <a:spcBef>
                <a:spcPts val="0"/>
              </a:spcBef>
              <a:buNone/>
              <a:defRPr b="0" sz="1000" u="none">
                <a:solidFill>
                  <a:schemeClr val="dk1"/>
                </a:solidFill>
                <a:latin typeface="Lucida Sans"/>
                <a:ea typeface="Lucida Sans"/>
                <a:cs typeface="Lucida Sans"/>
                <a:sym typeface="Lucida Sans"/>
              </a:defRPr>
            </a:lvl2pPr>
            <a:lvl3pPr indent="0" lvl="2" marL="0" marR="0" rtl="0" algn="r">
              <a:spcBef>
                <a:spcPts val="0"/>
              </a:spcBef>
              <a:buNone/>
              <a:defRPr b="0" sz="1000" u="none">
                <a:solidFill>
                  <a:schemeClr val="dk1"/>
                </a:solidFill>
                <a:latin typeface="Lucida Sans"/>
                <a:ea typeface="Lucida Sans"/>
                <a:cs typeface="Lucida Sans"/>
                <a:sym typeface="Lucida Sans"/>
              </a:defRPr>
            </a:lvl3pPr>
            <a:lvl4pPr indent="0" lvl="3" marL="0" marR="0" rtl="0" algn="r">
              <a:spcBef>
                <a:spcPts val="0"/>
              </a:spcBef>
              <a:buNone/>
              <a:defRPr b="0" sz="1000" u="none">
                <a:solidFill>
                  <a:schemeClr val="dk1"/>
                </a:solidFill>
                <a:latin typeface="Lucida Sans"/>
                <a:ea typeface="Lucida Sans"/>
                <a:cs typeface="Lucida Sans"/>
                <a:sym typeface="Lucida Sans"/>
              </a:defRPr>
            </a:lvl4pPr>
            <a:lvl5pPr indent="0" lvl="4" marL="0" marR="0" rtl="0" algn="r">
              <a:spcBef>
                <a:spcPts val="0"/>
              </a:spcBef>
              <a:buNone/>
              <a:defRPr b="0" sz="1000" u="none">
                <a:solidFill>
                  <a:schemeClr val="dk1"/>
                </a:solidFill>
                <a:latin typeface="Lucida Sans"/>
                <a:ea typeface="Lucida Sans"/>
                <a:cs typeface="Lucida Sans"/>
                <a:sym typeface="Lucida Sans"/>
              </a:defRPr>
            </a:lvl5pPr>
            <a:lvl6pPr indent="0" lvl="5" marL="0" marR="0" rtl="0" algn="r">
              <a:spcBef>
                <a:spcPts val="0"/>
              </a:spcBef>
              <a:buNone/>
              <a:defRPr b="0" sz="1000" u="none">
                <a:solidFill>
                  <a:schemeClr val="dk1"/>
                </a:solidFill>
                <a:latin typeface="Lucida Sans"/>
                <a:ea typeface="Lucida Sans"/>
                <a:cs typeface="Lucida Sans"/>
                <a:sym typeface="Lucida Sans"/>
              </a:defRPr>
            </a:lvl6pPr>
            <a:lvl7pPr indent="0" lvl="6" marL="0" marR="0" rtl="0" algn="r">
              <a:spcBef>
                <a:spcPts val="0"/>
              </a:spcBef>
              <a:buNone/>
              <a:defRPr b="0" sz="1000" u="none">
                <a:solidFill>
                  <a:schemeClr val="dk1"/>
                </a:solidFill>
                <a:latin typeface="Lucida Sans"/>
                <a:ea typeface="Lucida Sans"/>
                <a:cs typeface="Lucida Sans"/>
                <a:sym typeface="Lucida Sans"/>
              </a:defRPr>
            </a:lvl7pPr>
            <a:lvl8pPr indent="0" lvl="7" marL="0" marR="0" rtl="0" algn="r">
              <a:spcBef>
                <a:spcPts val="0"/>
              </a:spcBef>
              <a:buNone/>
              <a:defRPr b="0" sz="1000" u="none">
                <a:solidFill>
                  <a:schemeClr val="dk1"/>
                </a:solidFill>
                <a:latin typeface="Lucida Sans"/>
                <a:ea typeface="Lucida Sans"/>
                <a:cs typeface="Lucida Sans"/>
                <a:sym typeface="Lucida Sans"/>
              </a:defRPr>
            </a:lvl8pPr>
            <a:lvl9pPr indent="0" lvl="8" marL="0" marR="0" rtl="0" algn="r">
              <a:spcBef>
                <a:spcPts val="0"/>
              </a:spcBef>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3.png"/><Relationship Id="rId9" Type="http://schemas.openxmlformats.org/officeDocument/2006/relationships/image" Target="../media/image4.png"/><Relationship Id="rId5" Type="http://schemas.openxmlformats.org/officeDocument/2006/relationships/image" Target="../media/image27.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28.png"/><Relationship Id="rId7" Type="http://schemas.openxmlformats.org/officeDocument/2006/relationships/image" Target="../media/image16.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73" name="Google Shape;273;p46"/>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74" name="Google Shape;274;p46"/>
          <p:cNvPicPr preferRelativeResize="0"/>
          <p:nvPr/>
        </p:nvPicPr>
        <p:blipFill rotWithShape="1">
          <a:blip r:embed="rId3">
            <a:alphaModFix/>
          </a:blip>
          <a:srcRect b="1260" l="0" r="0" t="3961"/>
          <a:stretch/>
        </p:blipFill>
        <p:spPr>
          <a:xfrm>
            <a:off x="89075" y="0"/>
            <a:ext cx="8965852" cy="6385600"/>
          </a:xfrm>
          <a:prstGeom prst="rect">
            <a:avLst/>
          </a:prstGeom>
          <a:noFill/>
          <a:ln>
            <a:noFill/>
          </a:ln>
        </p:spPr>
      </p:pic>
      <p:sp>
        <p:nvSpPr>
          <p:cNvPr id="275" name="Google Shape;275;p46"/>
          <p:cNvSpPr txBox="1"/>
          <p:nvPr/>
        </p:nvSpPr>
        <p:spPr>
          <a:xfrm>
            <a:off x="89100" y="6385600"/>
            <a:ext cx="8965800" cy="415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222222"/>
              </a:buClr>
              <a:buSzPts val="1500"/>
              <a:buChar char="●"/>
            </a:pPr>
            <a:r>
              <a:rPr b="1" lang="en" sz="1500">
                <a:solidFill>
                  <a:srgbClr val="222222"/>
                </a:solidFill>
                <a:highlight>
                  <a:srgbClr val="FFFFFF"/>
                </a:highlight>
              </a:rPr>
              <a:t>J.A.V. Language Solutions LLC</a:t>
            </a:r>
            <a:r>
              <a:rPr lang="en" sz="1500">
                <a:solidFill>
                  <a:srgbClr val="222222"/>
                </a:solidFill>
                <a:highlight>
                  <a:srgbClr val="FFFFFF"/>
                </a:highlight>
              </a:rPr>
              <a:t>, Certified Court &amp; Healthcare Interpreter Ana Rueda de Vidales</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55"/>
          <p:cNvSpPr txBox="1"/>
          <p:nvPr/>
        </p:nvSpPr>
        <p:spPr>
          <a:xfrm>
            <a:off x="0" y="272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lnSpc>
                <a:spcPct val="150000"/>
              </a:lnSpc>
              <a:spcBef>
                <a:spcPts val="0"/>
              </a:spcBef>
              <a:spcAft>
                <a:spcPts val="0"/>
              </a:spcAft>
              <a:buNone/>
            </a:pPr>
            <a:r>
              <a:rPr b="1" i="1" lang="en" sz="3000">
                <a:solidFill>
                  <a:schemeClr val="lt1"/>
                </a:solidFill>
                <a:latin typeface="Open Sans"/>
                <a:ea typeface="Open Sans"/>
                <a:cs typeface="Open Sans"/>
                <a:sym typeface="Open Sans"/>
              </a:rPr>
              <a:t>Survey Code  |  </a:t>
            </a:r>
            <a:r>
              <a:rPr b="1" i="1" lang="en" sz="3000">
                <a:solidFill>
                  <a:schemeClr val="lt1"/>
                </a:solidFill>
                <a:latin typeface="Open Sans"/>
                <a:ea typeface="Open Sans"/>
                <a:cs typeface="Open Sans"/>
                <a:sym typeface="Open Sans"/>
              </a:rPr>
              <a:t>Código</a:t>
            </a:r>
            <a:r>
              <a:rPr b="1" i="1" lang="en" sz="3000">
                <a:solidFill>
                  <a:schemeClr val="lt1"/>
                </a:solidFill>
                <a:latin typeface="Open Sans"/>
                <a:ea typeface="Open Sans"/>
                <a:cs typeface="Open Sans"/>
                <a:sym typeface="Open Sans"/>
              </a:rPr>
              <a:t> de Encuesta</a:t>
            </a:r>
            <a:endParaRPr b="1" i="1" sz="3000">
              <a:solidFill>
                <a:schemeClr val="lt1"/>
              </a:solidFill>
              <a:latin typeface="Open Sans"/>
              <a:ea typeface="Open Sans"/>
              <a:cs typeface="Open Sans"/>
              <a:sym typeface="Open Sans"/>
            </a:endParaRPr>
          </a:p>
        </p:txBody>
      </p:sp>
      <p:pic>
        <p:nvPicPr>
          <p:cNvPr id="378" name="Google Shape;378;p55"/>
          <p:cNvPicPr preferRelativeResize="0"/>
          <p:nvPr/>
        </p:nvPicPr>
        <p:blipFill rotWithShape="1">
          <a:blip r:embed="rId3">
            <a:alphaModFix/>
          </a:blip>
          <a:srcRect b="5135" l="5234" r="4046" t="2160"/>
          <a:stretch/>
        </p:blipFill>
        <p:spPr>
          <a:xfrm>
            <a:off x="2162275" y="1642050"/>
            <a:ext cx="4883375" cy="483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dreamstime_m_55004460.jpg" id="384" name="Google Shape;384;p56"/>
          <p:cNvPicPr preferRelativeResize="0"/>
          <p:nvPr/>
        </p:nvPicPr>
        <p:blipFill rotWithShape="1">
          <a:blip r:embed="rId3">
            <a:alphaModFix/>
          </a:blip>
          <a:srcRect b="0" l="0" r="0" t="0"/>
          <a:stretch/>
        </p:blipFill>
        <p:spPr>
          <a:xfrm>
            <a:off x="-2399" y="4356500"/>
            <a:ext cx="9146401" cy="2500900"/>
          </a:xfrm>
          <a:prstGeom prst="rect">
            <a:avLst/>
          </a:prstGeom>
          <a:noFill/>
          <a:ln>
            <a:noFill/>
          </a:ln>
        </p:spPr>
      </p:pic>
      <p:pic>
        <p:nvPicPr>
          <p:cNvPr id="385" name="Google Shape;385;p56"/>
          <p:cNvPicPr preferRelativeResize="0"/>
          <p:nvPr/>
        </p:nvPicPr>
        <p:blipFill rotWithShape="1">
          <a:blip r:embed="rId4">
            <a:alphaModFix/>
          </a:blip>
          <a:srcRect b="10353" l="5031" r="69495" t="13571"/>
          <a:stretch/>
        </p:blipFill>
        <p:spPr>
          <a:xfrm>
            <a:off x="8449225" y="5983667"/>
            <a:ext cx="694775" cy="874333"/>
          </a:xfrm>
          <a:prstGeom prst="rect">
            <a:avLst/>
          </a:prstGeom>
          <a:noFill/>
          <a:ln>
            <a:noFill/>
          </a:ln>
        </p:spPr>
      </p:pic>
      <p:sp>
        <p:nvSpPr>
          <p:cNvPr id="386" name="Google Shape;386;p56"/>
          <p:cNvSpPr txBox="1"/>
          <p:nvPr/>
        </p:nvSpPr>
        <p:spPr>
          <a:xfrm>
            <a:off x="-1196" y="2355771"/>
            <a:ext cx="9146400" cy="1023300"/>
          </a:xfrm>
          <a:prstGeom prst="rect">
            <a:avLst/>
          </a:prstGeom>
          <a:solidFill>
            <a:srgbClr val="D33328"/>
          </a:solidFill>
          <a:ln>
            <a:noFill/>
          </a:ln>
        </p:spPr>
        <p:txBody>
          <a:bodyPr anchorCtr="0" anchor="ctr" bIns="45700" lIns="274300" spcFirstLastPara="1" rIns="91425" wrap="square" tIns="45700">
            <a:normAutofit/>
          </a:bodyPr>
          <a:lstStyle/>
          <a:p>
            <a:pPr indent="0" lvl="0" marL="0" rtl="0" algn="ctr">
              <a:spcBef>
                <a:spcPts val="0"/>
              </a:spcBef>
              <a:spcAft>
                <a:spcPts val="0"/>
              </a:spcAft>
              <a:buNone/>
            </a:pPr>
            <a:r>
              <a:rPr b="1" lang="en" sz="3600">
                <a:solidFill>
                  <a:srgbClr val="FFFFFF"/>
                </a:solidFill>
                <a:latin typeface="Open Sans"/>
                <a:ea typeface="Open Sans"/>
                <a:cs typeface="Open Sans"/>
                <a:sym typeface="Open Sans"/>
              </a:rPr>
              <a:t>THANK YOU</a:t>
            </a:r>
            <a:endParaRPr b="1" sz="2800">
              <a:solidFill>
                <a:srgbClr val="FFFFFF"/>
              </a:solidFill>
              <a:latin typeface="Open Sans"/>
              <a:ea typeface="Open Sans"/>
              <a:cs typeface="Open Sans"/>
              <a:sym typeface="Open Sans"/>
            </a:endParaRPr>
          </a:p>
        </p:txBody>
      </p:sp>
      <p:sp>
        <p:nvSpPr>
          <p:cNvPr id="387" name="Google Shape;387;p56"/>
          <p:cNvSpPr txBox="1"/>
          <p:nvPr/>
        </p:nvSpPr>
        <p:spPr>
          <a:xfrm>
            <a:off x="1313850" y="3480569"/>
            <a:ext cx="6516300" cy="714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3600">
                <a:solidFill>
                  <a:srgbClr val="D33328"/>
                </a:solidFill>
                <a:latin typeface="Open Sans"/>
                <a:ea typeface="Open Sans"/>
                <a:cs typeface="Open Sans"/>
                <a:sym typeface="Open Sans"/>
              </a:rPr>
              <a:t>GRACIAS</a:t>
            </a:r>
            <a:endParaRPr b="1" sz="3600">
              <a:solidFill>
                <a:srgbClr val="D33328"/>
              </a:solidFill>
              <a:latin typeface="Open Sans"/>
              <a:ea typeface="Open Sans"/>
              <a:cs typeface="Open Sans"/>
              <a:sym typeface="Open Sans"/>
            </a:endParaRPr>
          </a:p>
          <a:p>
            <a:pPr indent="0" lvl="0" marL="0" rtl="0" algn="ctr">
              <a:lnSpc>
                <a:spcPct val="95384"/>
              </a:lnSpc>
              <a:spcBef>
                <a:spcPts val="0"/>
              </a:spcBef>
              <a:spcAft>
                <a:spcPts val="0"/>
              </a:spcAft>
              <a:buNone/>
            </a:pPr>
            <a:r>
              <a:t/>
            </a:r>
            <a:endParaRPr i="1" sz="3000">
              <a:solidFill>
                <a:srgbClr val="595959"/>
              </a:solidFill>
              <a:latin typeface="Open Sans"/>
              <a:ea typeface="Open Sans"/>
              <a:cs typeface="Open Sans"/>
              <a:sym typeface="Open Sans"/>
            </a:endParaRPr>
          </a:p>
        </p:txBody>
      </p:sp>
      <p:pic>
        <p:nvPicPr>
          <p:cNvPr descr="SC clock tower.png" id="388" name="Google Shape;388;p56"/>
          <p:cNvPicPr preferRelativeResize="0"/>
          <p:nvPr/>
        </p:nvPicPr>
        <p:blipFill rotWithShape="1">
          <a:blip r:embed="rId5">
            <a:alphaModFix/>
          </a:blip>
          <a:srcRect b="0" l="0" r="24817" t="0"/>
          <a:stretch/>
        </p:blipFill>
        <p:spPr>
          <a:xfrm>
            <a:off x="5122775" y="0"/>
            <a:ext cx="4021225" cy="2361250"/>
          </a:xfrm>
          <a:prstGeom prst="rect">
            <a:avLst/>
          </a:prstGeom>
          <a:noFill/>
          <a:ln>
            <a:noFill/>
          </a:ln>
        </p:spPr>
      </p:pic>
      <p:pic>
        <p:nvPicPr>
          <p:cNvPr id="389" name="Google Shape;389;p56"/>
          <p:cNvPicPr preferRelativeResize="0"/>
          <p:nvPr/>
        </p:nvPicPr>
        <p:blipFill rotWithShape="1">
          <a:blip r:embed="rId6">
            <a:alphaModFix/>
          </a:blip>
          <a:srcRect b="0" l="0" r="0" t="0"/>
          <a:stretch/>
        </p:blipFill>
        <p:spPr>
          <a:xfrm>
            <a:off x="0" y="-5467"/>
            <a:ext cx="5122775" cy="23612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57"/>
          <p:cNvPicPr preferRelativeResize="0"/>
          <p:nvPr/>
        </p:nvPicPr>
        <p:blipFill>
          <a:blip r:embed="rId3">
            <a:alphaModFix/>
          </a:blip>
          <a:stretch>
            <a:fillRect/>
          </a:stretch>
        </p:blipFill>
        <p:spPr>
          <a:xfrm>
            <a:off x="86963" y="97250"/>
            <a:ext cx="8823774" cy="492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58"/>
          <p:cNvPicPr preferRelativeResize="0"/>
          <p:nvPr/>
        </p:nvPicPr>
        <p:blipFill>
          <a:blip r:embed="rId3">
            <a:alphaModFix/>
          </a:blip>
          <a:stretch>
            <a:fillRect/>
          </a:stretch>
        </p:blipFill>
        <p:spPr>
          <a:xfrm>
            <a:off x="152400" y="152400"/>
            <a:ext cx="8839203" cy="49639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59"/>
          <p:cNvPicPr preferRelativeResize="0"/>
          <p:nvPr/>
        </p:nvPicPr>
        <p:blipFill>
          <a:blip r:embed="rId3">
            <a:alphaModFix/>
          </a:blip>
          <a:stretch>
            <a:fillRect/>
          </a:stretch>
        </p:blipFill>
        <p:spPr>
          <a:xfrm>
            <a:off x="152400" y="152400"/>
            <a:ext cx="8839203" cy="49543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60"/>
          <p:cNvPicPr preferRelativeResize="0"/>
          <p:nvPr/>
        </p:nvPicPr>
        <p:blipFill>
          <a:blip r:embed="rId3">
            <a:alphaModFix/>
          </a:blip>
          <a:stretch>
            <a:fillRect/>
          </a:stretch>
        </p:blipFill>
        <p:spPr>
          <a:xfrm>
            <a:off x="152400" y="152400"/>
            <a:ext cx="8839201" cy="49600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61"/>
          <p:cNvPicPr preferRelativeResize="0"/>
          <p:nvPr/>
        </p:nvPicPr>
        <p:blipFill>
          <a:blip r:embed="rId3">
            <a:alphaModFix/>
          </a:blip>
          <a:stretch>
            <a:fillRect/>
          </a:stretch>
        </p:blipFill>
        <p:spPr>
          <a:xfrm>
            <a:off x="79250" y="97250"/>
            <a:ext cx="8972125" cy="4995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62"/>
          <p:cNvPicPr preferRelativeResize="0"/>
          <p:nvPr/>
        </p:nvPicPr>
        <p:blipFill>
          <a:blip r:embed="rId3">
            <a:alphaModFix/>
          </a:blip>
          <a:stretch>
            <a:fillRect/>
          </a:stretch>
        </p:blipFill>
        <p:spPr>
          <a:xfrm>
            <a:off x="0" y="0"/>
            <a:ext cx="9144001" cy="51351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63"/>
          <p:cNvPicPr preferRelativeResize="0"/>
          <p:nvPr/>
        </p:nvPicPr>
        <p:blipFill>
          <a:blip r:embed="rId3">
            <a:alphaModFix/>
          </a:blip>
          <a:stretch>
            <a:fillRect/>
          </a:stretch>
        </p:blipFill>
        <p:spPr>
          <a:xfrm>
            <a:off x="0" y="0"/>
            <a:ext cx="9143999" cy="50985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4"/>
          <p:cNvPicPr preferRelativeResize="0"/>
          <p:nvPr/>
        </p:nvPicPr>
        <p:blipFill>
          <a:blip r:embed="rId3">
            <a:alphaModFix/>
          </a:blip>
          <a:stretch>
            <a:fillRect/>
          </a:stretch>
        </p:blipFill>
        <p:spPr>
          <a:xfrm>
            <a:off x="79250" y="78875"/>
            <a:ext cx="8839201" cy="4892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http://www.hdrinc.com/sites/all/files/content/projects/images/3224-integrated-water-resources-plan-2922.jpg" id="281" name="Google Shape;281;p47"/>
          <p:cNvPicPr preferRelativeResize="0"/>
          <p:nvPr/>
        </p:nvPicPr>
        <p:blipFill rotWithShape="1">
          <a:blip r:embed="rId3">
            <a:alphaModFix/>
          </a:blip>
          <a:srcRect b="52031" l="0" r="0" t="5563"/>
          <a:stretch/>
        </p:blipFill>
        <p:spPr>
          <a:xfrm>
            <a:off x="0" y="-57625"/>
            <a:ext cx="9144000" cy="2632826"/>
          </a:xfrm>
          <a:prstGeom prst="rect">
            <a:avLst/>
          </a:prstGeom>
          <a:noFill/>
          <a:ln>
            <a:noFill/>
          </a:ln>
        </p:spPr>
      </p:pic>
      <p:sp>
        <p:nvSpPr>
          <p:cNvPr id="282" name="Google Shape;282;p47"/>
          <p:cNvSpPr txBox="1"/>
          <p:nvPr>
            <p:ph idx="4294967295" type="title"/>
          </p:nvPr>
        </p:nvSpPr>
        <p:spPr>
          <a:xfrm>
            <a:off x="-92400" y="2217400"/>
            <a:ext cx="9328800" cy="1886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PT Sans"/>
              <a:buNone/>
            </a:pPr>
            <a:r>
              <a:t/>
            </a:r>
            <a:endParaRPr b="1" sz="3200">
              <a:solidFill>
                <a:schemeClr val="dk2"/>
              </a:solidFill>
              <a:latin typeface="PT Sans"/>
              <a:ea typeface="PT Sans"/>
              <a:cs typeface="PT Sans"/>
              <a:sym typeface="PT Sans"/>
            </a:endParaRPr>
          </a:p>
          <a:p>
            <a:pPr indent="0" lvl="0" marL="0" rtl="0" algn="ctr">
              <a:spcBef>
                <a:spcPts val="0"/>
              </a:spcBef>
              <a:spcAft>
                <a:spcPts val="0"/>
              </a:spcAft>
              <a:buClr>
                <a:schemeClr val="dk2"/>
              </a:buClr>
              <a:buSzPts val="3600"/>
              <a:buFont typeface="PT Sans"/>
              <a:buNone/>
            </a:pPr>
            <a:r>
              <a:t/>
            </a:r>
            <a:endParaRPr b="1" sz="3000">
              <a:latin typeface="PT Sans"/>
              <a:ea typeface="PT Sans"/>
              <a:cs typeface="PT Sans"/>
              <a:sym typeface="PT Sans"/>
            </a:endParaRPr>
          </a:p>
          <a:p>
            <a:pPr indent="0" lvl="0" marL="0" rtl="0" algn="ctr">
              <a:spcBef>
                <a:spcPts val="0"/>
              </a:spcBef>
              <a:spcAft>
                <a:spcPts val="0"/>
              </a:spcAft>
              <a:buClr>
                <a:schemeClr val="dk2"/>
              </a:buClr>
              <a:buSzPts val="3600"/>
              <a:buFont typeface="PT Sans"/>
              <a:buNone/>
            </a:pPr>
            <a:r>
              <a:t/>
            </a:r>
            <a:endParaRPr b="1" sz="3000">
              <a:latin typeface="PT Sans"/>
              <a:ea typeface="PT Sans"/>
              <a:cs typeface="PT Sans"/>
              <a:sym typeface="PT Sans"/>
            </a:endParaRPr>
          </a:p>
          <a:p>
            <a:pPr indent="0" lvl="0" marL="0" rtl="0" algn="ctr">
              <a:spcBef>
                <a:spcPts val="0"/>
              </a:spcBef>
              <a:spcAft>
                <a:spcPts val="0"/>
              </a:spcAft>
              <a:buClr>
                <a:schemeClr val="dk2"/>
              </a:buClr>
              <a:buSzPts val="3600"/>
              <a:buFont typeface="PT Sans"/>
              <a:buNone/>
            </a:pPr>
            <a:r>
              <a:rPr b="1" lang="en" sz="3000">
                <a:latin typeface="PT Sans"/>
                <a:ea typeface="PT Sans"/>
                <a:cs typeface="PT Sans"/>
                <a:sym typeface="PT Sans"/>
              </a:rPr>
              <a:t>San Benito County Housing Element Workshop</a:t>
            </a:r>
            <a:endParaRPr b="1" sz="3000">
              <a:latin typeface="PT Sans"/>
              <a:ea typeface="PT Sans"/>
              <a:cs typeface="PT Sans"/>
              <a:sym typeface="PT Sans"/>
            </a:endParaRPr>
          </a:p>
          <a:p>
            <a:pPr indent="0" lvl="0" marL="0" rtl="0" algn="ctr">
              <a:spcBef>
                <a:spcPts val="0"/>
              </a:spcBef>
              <a:spcAft>
                <a:spcPts val="0"/>
              </a:spcAft>
              <a:buClr>
                <a:schemeClr val="dk2"/>
              </a:buClr>
              <a:buSzPts val="3600"/>
              <a:buFont typeface="PT Sans"/>
              <a:buNone/>
            </a:pPr>
            <a:r>
              <a:rPr b="1" lang="en" sz="3000">
                <a:solidFill>
                  <a:srgbClr val="D33328"/>
                </a:solidFill>
                <a:latin typeface="PT Sans"/>
                <a:ea typeface="PT Sans"/>
                <a:cs typeface="PT Sans"/>
                <a:sym typeface="PT Sans"/>
              </a:rPr>
              <a:t>Taller del Elemento de Vivienda del Condado de San Benito</a:t>
            </a:r>
            <a:endParaRPr b="1" sz="3000">
              <a:solidFill>
                <a:srgbClr val="D33328"/>
              </a:solidFill>
              <a:latin typeface="PT Sans"/>
              <a:ea typeface="PT Sans"/>
              <a:cs typeface="PT Sans"/>
              <a:sym typeface="PT Sans"/>
            </a:endParaRPr>
          </a:p>
          <a:p>
            <a:pPr indent="0" lvl="0" marL="0" rtl="0" algn="ctr">
              <a:spcBef>
                <a:spcPts val="0"/>
              </a:spcBef>
              <a:spcAft>
                <a:spcPts val="0"/>
              </a:spcAft>
              <a:buClr>
                <a:schemeClr val="dk2"/>
              </a:buClr>
              <a:buSzPts val="3600"/>
              <a:buFont typeface="PT Sans"/>
              <a:buNone/>
            </a:pPr>
            <a:r>
              <a:rPr i="1" lang="en" sz="3000">
                <a:latin typeface="PT Sans"/>
                <a:ea typeface="PT Sans"/>
                <a:cs typeface="PT Sans"/>
                <a:sym typeface="PT Sans"/>
              </a:rPr>
              <a:t>September 29, </a:t>
            </a:r>
            <a:r>
              <a:rPr i="1" lang="en" sz="3000">
                <a:latin typeface="PT Sans"/>
                <a:ea typeface="PT Sans"/>
                <a:cs typeface="PT Sans"/>
                <a:sym typeface="PT Sans"/>
              </a:rPr>
              <a:t>2022</a:t>
            </a:r>
            <a:endParaRPr b="1" sz="3000">
              <a:latin typeface="PT Sans"/>
              <a:ea typeface="PT Sans"/>
              <a:cs typeface="PT Sans"/>
              <a:sym typeface="PT Sans"/>
            </a:endParaRPr>
          </a:p>
        </p:txBody>
      </p:sp>
      <p:pic>
        <p:nvPicPr>
          <p:cNvPr id="283" name="Google Shape;283;p47"/>
          <p:cNvPicPr preferRelativeResize="0"/>
          <p:nvPr/>
        </p:nvPicPr>
        <p:blipFill rotWithShape="1">
          <a:blip r:embed="rId4">
            <a:alphaModFix/>
          </a:blip>
          <a:srcRect b="0" l="0" r="0" t="0"/>
          <a:stretch/>
        </p:blipFill>
        <p:spPr>
          <a:xfrm>
            <a:off x="-113600" y="-337100"/>
            <a:ext cx="3520314" cy="1886100"/>
          </a:xfrm>
          <a:prstGeom prst="rect">
            <a:avLst/>
          </a:prstGeom>
          <a:noFill/>
          <a:ln>
            <a:noFill/>
          </a:ln>
        </p:spPr>
      </p:pic>
      <p:pic>
        <p:nvPicPr>
          <p:cNvPr id="284" name="Google Shape;284;p47"/>
          <p:cNvPicPr preferRelativeResize="0"/>
          <p:nvPr/>
        </p:nvPicPr>
        <p:blipFill>
          <a:blip r:embed="rId5">
            <a:alphaModFix/>
          </a:blip>
          <a:stretch>
            <a:fillRect/>
          </a:stretch>
        </p:blipFill>
        <p:spPr>
          <a:xfrm>
            <a:off x="0" y="5833188"/>
            <a:ext cx="1965975" cy="1024812"/>
          </a:xfrm>
          <a:prstGeom prst="rect">
            <a:avLst/>
          </a:prstGeom>
          <a:noFill/>
          <a:ln>
            <a:noFill/>
          </a:ln>
        </p:spPr>
      </p:pic>
      <p:pic>
        <p:nvPicPr>
          <p:cNvPr id="285" name="Google Shape;285;p47"/>
          <p:cNvPicPr preferRelativeResize="0"/>
          <p:nvPr/>
        </p:nvPicPr>
        <p:blipFill>
          <a:blip r:embed="rId6">
            <a:alphaModFix/>
          </a:blip>
          <a:stretch>
            <a:fillRect/>
          </a:stretch>
        </p:blipFill>
        <p:spPr>
          <a:xfrm>
            <a:off x="2125950" y="5664683"/>
            <a:ext cx="1438975" cy="1193304"/>
          </a:xfrm>
          <a:prstGeom prst="rect">
            <a:avLst/>
          </a:prstGeom>
          <a:noFill/>
          <a:ln>
            <a:noFill/>
          </a:ln>
        </p:spPr>
      </p:pic>
      <p:pic>
        <p:nvPicPr>
          <p:cNvPr id="286" name="Google Shape;286;p47"/>
          <p:cNvPicPr preferRelativeResize="0"/>
          <p:nvPr/>
        </p:nvPicPr>
        <p:blipFill>
          <a:blip r:embed="rId7">
            <a:alphaModFix/>
          </a:blip>
          <a:stretch>
            <a:fillRect/>
          </a:stretch>
        </p:blipFill>
        <p:spPr>
          <a:xfrm>
            <a:off x="3634575" y="5956225"/>
            <a:ext cx="2689975" cy="901750"/>
          </a:xfrm>
          <a:prstGeom prst="rect">
            <a:avLst/>
          </a:prstGeom>
          <a:noFill/>
          <a:ln>
            <a:noFill/>
          </a:ln>
        </p:spPr>
      </p:pic>
      <p:pic>
        <p:nvPicPr>
          <p:cNvPr id="287" name="Google Shape;287;p47"/>
          <p:cNvPicPr preferRelativeResize="0"/>
          <p:nvPr/>
        </p:nvPicPr>
        <p:blipFill>
          <a:blip r:embed="rId8">
            <a:alphaModFix/>
          </a:blip>
          <a:stretch>
            <a:fillRect/>
          </a:stretch>
        </p:blipFill>
        <p:spPr>
          <a:xfrm>
            <a:off x="6324550" y="5664687"/>
            <a:ext cx="1193300" cy="1193300"/>
          </a:xfrm>
          <a:prstGeom prst="rect">
            <a:avLst/>
          </a:prstGeom>
          <a:noFill/>
          <a:ln>
            <a:noFill/>
          </a:ln>
        </p:spPr>
      </p:pic>
      <p:pic>
        <p:nvPicPr>
          <p:cNvPr id="288" name="Google Shape;288;p47"/>
          <p:cNvPicPr preferRelativeResize="0"/>
          <p:nvPr/>
        </p:nvPicPr>
        <p:blipFill>
          <a:blip r:embed="rId9">
            <a:alphaModFix/>
          </a:blip>
          <a:stretch>
            <a:fillRect/>
          </a:stretch>
        </p:blipFill>
        <p:spPr>
          <a:xfrm>
            <a:off x="7571475" y="5731607"/>
            <a:ext cx="1499575" cy="10594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65"/>
          <p:cNvPicPr preferRelativeResize="0"/>
          <p:nvPr/>
        </p:nvPicPr>
        <p:blipFill>
          <a:blip r:embed="rId3">
            <a:alphaModFix/>
          </a:blip>
          <a:stretch>
            <a:fillRect/>
          </a:stretch>
        </p:blipFill>
        <p:spPr>
          <a:xfrm>
            <a:off x="152400" y="152400"/>
            <a:ext cx="8839201" cy="49600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6"/>
          <p:cNvSpPr txBox="1"/>
          <p:nvPr>
            <p:ph type="ctrTitle"/>
          </p:nvPr>
        </p:nvSpPr>
        <p:spPr>
          <a:xfrm>
            <a:off x="685800" y="2362200"/>
            <a:ext cx="7772400" cy="1448700"/>
          </a:xfrm>
          <a:prstGeom prst="rect">
            <a:avLst/>
          </a:prstGeom>
          <a:noFill/>
          <a:ln>
            <a:noFill/>
          </a:ln>
        </p:spPr>
        <p:txBody>
          <a:bodyPr anchorCtr="0" anchor="b" bIns="45700" lIns="91425" spcFirstLastPara="1" rIns="91425" wrap="square" tIns="45700">
            <a:normAutofit fontScale="90000"/>
          </a:bodyPr>
          <a:lstStyle/>
          <a:p>
            <a:pPr indent="0" lvl="0" marL="0" rtl="0" algn="r">
              <a:spcBef>
                <a:spcPts val="0"/>
              </a:spcBef>
              <a:spcAft>
                <a:spcPts val="0"/>
              </a:spcAft>
              <a:buClr>
                <a:schemeClr val="dk2"/>
              </a:buClr>
              <a:buSzPct val="100000"/>
              <a:buFont typeface="Tahoma"/>
              <a:buNone/>
            </a:pPr>
            <a:r>
              <a:rPr lang="en" sz="3600">
                <a:latin typeface="Tahoma"/>
                <a:ea typeface="Tahoma"/>
                <a:cs typeface="Tahoma"/>
                <a:sym typeface="Tahoma"/>
              </a:rPr>
              <a:t>Best Practices for Community Engagement</a:t>
            </a:r>
            <a:br>
              <a:rPr lang="en" sz="3600">
                <a:latin typeface="Tahoma"/>
                <a:ea typeface="Tahoma"/>
                <a:cs typeface="Tahoma"/>
                <a:sym typeface="Tahoma"/>
              </a:rPr>
            </a:br>
            <a:r>
              <a:rPr lang="en" sz="2700">
                <a:solidFill>
                  <a:srgbClr val="C00000"/>
                </a:solidFill>
                <a:latin typeface="Tahoma"/>
                <a:ea typeface="Tahoma"/>
                <a:cs typeface="Tahoma"/>
                <a:sym typeface="Tahoma"/>
              </a:rPr>
              <a:t>Las mejores prácticas para la participación de la comunidad</a:t>
            </a:r>
            <a:br>
              <a:rPr lang="en"/>
            </a:br>
            <a:endParaRPr sz="3200">
              <a:latin typeface="Tahoma"/>
              <a:ea typeface="Tahoma"/>
              <a:cs typeface="Tahoma"/>
              <a:sym typeface="Tahoma"/>
            </a:endParaRPr>
          </a:p>
        </p:txBody>
      </p:sp>
      <p:sp>
        <p:nvSpPr>
          <p:cNvPr id="441" name="Google Shape;441;p66"/>
          <p:cNvSpPr txBox="1"/>
          <p:nvPr>
            <p:ph idx="1" type="subTitle"/>
          </p:nvPr>
        </p:nvSpPr>
        <p:spPr>
          <a:xfrm>
            <a:off x="685800" y="3611607"/>
            <a:ext cx="7772400" cy="1199700"/>
          </a:xfrm>
          <a:prstGeom prst="rect">
            <a:avLst/>
          </a:prstGeom>
          <a:noFill/>
          <a:ln>
            <a:noFill/>
          </a:ln>
        </p:spPr>
        <p:txBody>
          <a:bodyPr anchorCtr="0" anchor="t" bIns="45700" lIns="45700" spcFirstLastPara="1" rIns="45700" wrap="square" tIns="45700">
            <a:normAutofit lnSpcReduction="20000"/>
          </a:bodyPr>
          <a:lstStyle/>
          <a:p>
            <a:pPr indent="0" lvl="0" marL="0" marR="64008" rtl="0" algn="r">
              <a:spcBef>
                <a:spcPts val="0"/>
              </a:spcBef>
              <a:spcAft>
                <a:spcPts val="0"/>
              </a:spcAft>
              <a:buSzPts val="1836"/>
              <a:buNone/>
            </a:pPr>
            <a:r>
              <a:t/>
            </a:r>
            <a:endParaRPr>
              <a:latin typeface="Tahoma"/>
              <a:ea typeface="Tahoma"/>
              <a:cs typeface="Tahoma"/>
              <a:sym typeface="Tahoma"/>
            </a:endParaRPr>
          </a:p>
          <a:p>
            <a:pPr indent="0" lvl="0" marL="0" marR="64008" rtl="0" algn="r">
              <a:spcBef>
                <a:spcPts val="400"/>
              </a:spcBef>
              <a:spcAft>
                <a:spcPts val="0"/>
              </a:spcAft>
              <a:buSzPts val="1836"/>
              <a:buNone/>
            </a:pPr>
            <a:r>
              <a:rPr lang="en">
                <a:latin typeface="Tahoma"/>
                <a:ea typeface="Tahoma"/>
                <a:cs typeface="Tahoma"/>
                <a:sym typeface="Tahoma"/>
              </a:rPr>
              <a:t>September 29, 2022</a:t>
            </a:r>
            <a:endParaRPr/>
          </a:p>
          <a:p>
            <a:pPr indent="0" lvl="0" marL="0" marR="64008" rtl="0" algn="r">
              <a:spcBef>
                <a:spcPts val="400"/>
              </a:spcBef>
              <a:spcAft>
                <a:spcPts val="0"/>
              </a:spcAft>
              <a:buSzPts val="1836"/>
              <a:buNone/>
            </a:pPr>
            <a:r>
              <a:rPr lang="en">
                <a:latin typeface="Tahoma"/>
                <a:ea typeface="Tahoma"/>
                <a:cs typeface="Tahoma"/>
                <a:sym typeface="Tahoma"/>
              </a:rPr>
              <a:t>Prepared By: Abraham Prado</a:t>
            </a:r>
            <a:endParaRPr/>
          </a:p>
        </p:txBody>
      </p:sp>
      <p:pic>
        <p:nvPicPr>
          <p:cNvPr id="442" name="Google Shape;442;p66"/>
          <p:cNvPicPr preferRelativeResize="0"/>
          <p:nvPr/>
        </p:nvPicPr>
        <p:blipFill rotWithShape="1">
          <a:blip r:embed="rId3">
            <a:alphaModFix/>
          </a:blip>
          <a:srcRect b="0" l="0" r="0" t="0"/>
          <a:stretch/>
        </p:blipFill>
        <p:spPr>
          <a:xfrm>
            <a:off x="114300" y="0"/>
            <a:ext cx="2114550" cy="2114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7"/>
          <p:cNvSpPr txBox="1"/>
          <p:nvPr>
            <p:ph idx="1" type="body"/>
          </p:nvPr>
        </p:nvSpPr>
        <p:spPr>
          <a:xfrm>
            <a:off x="457200" y="1481330"/>
            <a:ext cx="8229600" cy="4526100"/>
          </a:xfrm>
          <a:prstGeom prst="rect">
            <a:avLst/>
          </a:prstGeom>
          <a:noFill/>
          <a:ln>
            <a:noFill/>
          </a:ln>
        </p:spPr>
        <p:txBody>
          <a:bodyPr anchorCtr="0" anchor="t" bIns="45700" lIns="91425" spcFirstLastPara="1" rIns="91425" wrap="square" tIns="45700">
            <a:normAutofit lnSpcReduction="20000"/>
          </a:bodyPr>
          <a:lstStyle/>
          <a:p>
            <a:pPr indent="0" lvl="0" marL="109728" rtl="0" algn="l">
              <a:spcBef>
                <a:spcPts val="0"/>
              </a:spcBef>
              <a:spcAft>
                <a:spcPts val="0"/>
              </a:spcAft>
              <a:buSzPts val="2176"/>
              <a:buNone/>
            </a:pPr>
            <a:r>
              <a:t/>
            </a:r>
            <a:endParaRPr b="1" sz="3200">
              <a:latin typeface="Tahoma"/>
              <a:ea typeface="Tahoma"/>
              <a:cs typeface="Tahoma"/>
              <a:sym typeface="Tahoma"/>
            </a:endParaRPr>
          </a:p>
          <a:p>
            <a:pPr indent="-256032" lvl="0" marL="365760" rtl="0" algn="l">
              <a:spcBef>
                <a:spcPts val="400"/>
              </a:spcBef>
              <a:spcAft>
                <a:spcPts val="0"/>
              </a:spcAft>
              <a:buSzPts val="1360"/>
              <a:buChar char="🞂"/>
            </a:pPr>
            <a:r>
              <a:rPr b="1" lang="en" sz="2000">
                <a:latin typeface="Tahoma"/>
                <a:ea typeface="Tahoma"/>
                <a:cs typeface="Tahoma"/>
                <a:sym typeface="Tahoma"/>
              </a:rPr>
              <a:t>Purpose: </a:t>
            </a:r>
            <a:r>
              <a:rPr lang="en" sz="2000">
                <a:latin typeface="Tahoma"/>
                <a:ea typeface="Tahoma"/>
                <a:cs typeface="Tahoma"/>
                <a:sym typeface="Tahoma"/>
              </a:rPr>
              <a:t>To provide the community the opportunity to define housing issues and support in creating solutions.</a:t>
            </a:r>
            <a:endParaRPr/>
          </a:p>
          <a:p>
            <a:pPr indent="-256032" lvl="0" marL="365760" rtl="0" algn="l">
              <a:spcBef>
                <a:spcPts val="600"/>
              </a:spcBef>
              <a:spcAft>
                <a:spcPts val="0"/>
              </a:spcAft>
              <a:buSzPts val="1360"/>
              <a:buChar char="🞂"/>
            </a:pPr>
            <a:r>
              <a:rPr b="1" lang="en" sz="2000">
                <a:solidFill>
                  <a:srgbClr val="C00000"/>
                </a:solidFill>
                <a:latin typeface="Tahoma"/>
                <a:ea typeface="Tahoma"/>
                <a:cs typeface="Tahoma"/>
                <a:sym typeface="Tahoma"/>
              </a:rPr>
              <a:t>Propósito: </a:t>
            </a:r>
            <a:r>
              <a:rPr lang="en" sz="2000">
                <a:solidFill>
                  <a:srgbClr val="C00000"/>
                </a:solidFill>
                <a:latin typeface="Tahoma"/>
                <a:ea typeface="Tahoma"/>
                <a:cs typeface="Tahoma"/>
                <a:sym typeface="Tahoma"/>
              </a:rPr>
              <a:t>Para ofrecerle a la comunidad la oportunidad de definir problemas de vivienda y apoyo en la creación de soluciones</a:t>
            </a:r>
            <a:r>
              <a:rPr lang="en" sz="2000">
                <a:solidFill>
                  <a:srgbClr val="702C1C"/>
                </a:solidFill>
                <a:latin typeface="Tahoma"/>
                <a:ea typeface="Tahoma"/>
                <a:cs typeface="Tahoma"/>
                <a:sym typeface="Tahoma"/>
              </a:rPr>
              <a:t>.</a:t>
            </a:r>
            <a:endParaRPr/>
          </a:p>
          <a:p>
            <a:pPr indent="0" lvl="0" marL="109728" rtl="0" algn="l">
              <a:spcBef>
                <a:spcPts val="400"/>
              </a:spcBef>
              <a:spcAft>
                <a:spcPts val="0"/>
              </a:spcAft>
              <a:buSzPts val="1360"/>
              <a:buNone/>
            </a:pPr>
            <a:r>
              <a:t/>
            </a:r>
            <a:endParaRPr sz="2000">
              <a:latin typeface="Tahoma"/>
              <a:ea typeface="Tahoma"/>
              <a:cs typeface="Tahoma"/>
              <a:sym typeface="Tahoma"/>
            </a:endParaRPr>
          </a:p>
          <a:p>
            <a:pPr indent="-256032" lvl="0" marL="365760" rtl="0" algn="l">
              <a:spcBef>
                <a:spcPts val="400"/>
              </a:spcBef>
              <a:spcAft>
                <a:spcPts val="0"/>
              </a:spcAft>
              <a:buSzPts val="1360"/>
              <a:buChar char="🞂"/>
            </a:pPr>
            <a:r>
              <a:rPr b="1" lang="en" sz="2000">
                <a:latin typeface="Tahoma"/>
                <a:ea typeface="Tahoma"/>
                <a:cs typeface="Tahoma"/>
                <a:sym typeface="Tahoma"/>
              </a:rPr>
              <a:t>Benefit:</a:t>
            </a:r>
            <a:r>
              <a:rPr lang="en" sz="2000">
                <a:latin typeface="Tahoma"/>
                <a:ea typeface="Tahoma"/>
                <a:cs typeface="Tahoma"/>
                <a:sym typeface="Tahoma"/>
              </a:rPr>
              <a:t> Increases the likelihood that community members will support new housing strategies and developments.</a:t>
            </a:r>
            <a:endParaRPr/>
          </a:p>
          <a:p>
            <a:pPr indent="-256032" lvl="0" marL="365760" rtl="0" algn="l">
              <a:spcBef>
                <a:spcPts val="600"/>
              </a:spcBef>
              <a:spcAft>
                <a:spcPts val="0"/>
              </a:spcAft>
              <a:buSzPts val="1360"/>
              <a:buChar char="🞂"/>
            </a:pPr>
            <a:r>
              <a:rPr b="1" lang="en" sz="2000">
                <a:solidFill>
                  <a:srgbClr val="C00000"/>
                </a:solidFill>
                <a:latin typeface="Tahoma"/>
                <a:ea typeface="Tahoma"/>
                <a:cs typeface="Tahoma"/>
                <a:sym typeface="Tahoma"/>
              </a:rPr>
              <a:t>Beneficio: </a:t>
            </a:r>
            <a:r>
              <a:rPr lang="en" sz="2000">
                <a:solidFill>
                  <a:srgbClr val="C00000"/>
                </a:solidFill>
                <a:latin typeface="Tahoma"/>
                <a:ea typeface="Tahoma"/>
                <a:cs typeface="Tahoma"/>
                <a:sym typeface="Tahoma"/>
              </a:rPr>
              <a:t>Aumenta la probabilidad de que los miembros de la comunidad apoyen nuevas estrategias y desarrollos de vivienda.</a:t>
            </a:r>
            <a:endParaRPr sz="2000">
              <a:solidFill>
                <a:srgbClr val="C00000"/>
              </a:solidFill>
            </a:endParaRPr>
          </a:p>
          <a:p>
            <a:pPr indent="-169672" lvl="0" marL="365760" rtl="0" algn="l">
              <a:spcBef>
                <a:spcPts val="400"/>
              </a:spcBef>
              <a:spcAft>
                <a:spcPts val="0"/>
              </a:spcAft>
              <a:buSzPts val="1360"/>
              <a:buNone/>
            </a:pPr>
            <a:r>
              <a:t/>
            </a:r>
            <a:endParaRPr sz="2000">
              <a:latin typeface="Tahoma"/>
              <a:ea typeface="Tahoma"/>
              <a:cs typeface="Tahoma"/>
              <a:sym typeface="Tahoma"/>
            </a:endParaRPr>
          </a:p>
          <a:p>
            <a:pPr indent="-82550" lvl="1" marL="621792" rtl="0" algn="l">
              <a:spcBef>
                <a:spcPts val="324"/>
              </a:spcBef>
              <a:spcAft>
                <a:spcPts val="0"/>
              </a:spcAft>
              <a:buSzPts val="2300"/>
              <a:buNone/>
            </a:pPr>
            <a:r>
              <a:t/>
            </a:r>
            <a:endParaRPr/>
          </a:p>
          <a:p>
            <a:pPr indent="-139446" lvl="0" marL="365760" rtl="0" algn="l">
              <a:spcBef>
                <a:spcPts val="400"/>
              </a:spcBef>
              <a:spcAft>
                <a:spcPts val="0"/>
              </a:spcAft>
              <a:buSzPts val="1836"/>
              <a:buNone/>
            </a:pPr>
            <a:r>
              <a:t/>
            </a:r>
            <a:endParaRPr/>
          </a:p>
        </p:txBody>
      </p:sp>
      <p:sp>
        <p:nvSpPr>
          <p:cNvPr id="449" name="Google Shape;449;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800"/>
              <a:buFont typeface="Tahoma"/>
              <a:buNone/>
            </a:pPr>
            <a:r>
              <a:rPr lang="en" sz="2800">
                <a:latin typeface="Tahoma"/>
                <a:ea typeface="Tahoma"/>
                <a:cs typeface="Tahoma"/>
                <a:sym typeface="Tahoma"/>
              </a:rPr>
              <a:t>Public Participation in the Housing Element Update </a:t>
            </a:r>
            <a:br>
              <a:rPr lang="en" sz="2400">
                <a:latin typeface="Tahoma"/>
                <a:ea typeface="Tahoma"/>
                <a:cs typeface="Tahoma"/>
                <a:sym typeface="Tahoma"/>
              </a:rPr>
            </a:br>
            <a:r>
              <a:rPr lang="en" sz="2000">
                <a:solidFill>
                  <a:srgbClr val="C00000"/>
                </a:solidFill>
                <a:latin typeface="Tahoma"/>
                <a:ea typeface="Tahoma"/>
                <a:cs typeface="Tahoma"/>
                <a:sym typeface="Tahoma"/>
              </a:rPr>
              <a:t>Participación pública en la actualización del elemento de vivienda</a:t>
            </a:r>
            <a:endParaRPr sz="2400">
              <a:solidFill>
                <a:srgbClr val="C00000"/>
              </a:solidFill>
              <a:latin typeface="Tahoma"/>
              <a:ea typeface="Tahoma"/>
              <a:cs typeface="Tahoma"/>
              <a:sym typeface="Tahoma"/>
            </a:endParaRPr>
          </a:p>
        </p:txBody>
      </p:sp>
      <p:pic>
        <p:nvPicPr>
          <p:cNvPr id="450" name="Google Shape;450;p67"/>
          <p:cNvPicPr preferRelativeResize="0"/>
          <p:nvPr/>
        </p:nvPicPr>
        <p:blipFill rotWithShape="1">
          <a:blip r:embed="rId3">
            <a:alphaModFix/>
          </a:blip>
          <a:srcRect b="0" l="0" r="0" t="0"/>
          <a:stretch/>
        </p:blipFill>
        <p:spPr>
          <a:xfrm>
            <a:off x="142875" y="6019800"/>
            <a:ext cx="628650" cy="628650"/>
          </a:xfrm>
          <a:prstGeom prst="rect">
            <a:avLst/>
          </a:prstGeom>
          <a:noFill/>
          <a:ln>
            <a:noFill/>
          </a:ln>
        </p:spPr>
      </p:pic>
      <p:pic>
        <p:nvPicPr>
          <p:cNvPr descr="Text, whiteboard&#10;&#10;Description automatically generated" id="451" name="Google Shape;451;p67"/>
          <p:cNvPicPr preferRelativeResize="0"/>
          <p:nvPr/>
        </p:nvPicPr>
        <p:blipFill rotWithShape="1">
          <a:blip r:embed="rId4">
            <a:alphaModFix/>
          </a:blip>
          <a:srcRect b="0" l="0" r="0" t="0"/>
          <a:stretch/>
        </p:blipFill>
        <p:spPr>
          <a:xfrm>
            <a:off x="5257800" y="4757068"/>
            <a:ext cx="3145256" cy="1575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8"/>
          <p:cNvSpPr txBox="1"/>
          <p:nvPr>
            <p:ph idx="1" type="body"/>
          </p:nvPr>
        </p:nvSpPr>
        <p:spPr>
          <a:xfrm>
            <a:off x="228600" y="1711073"/>
            <a:ext cx="4114800" cy="4322100"/>
          </a:xfrm>
          <a:prstGeom prst="rect">
            <a:avLst/>
          </a:prstGeom>
          <a:noFill/>
          <a:ln>
            <a:noFill/>
          </a:ln>
        </p:spPr>
        <p:txBody>
          <a:bodyPr anchorCtr="0" anchor="t" bIns="45700" lIns="91425" spcFirstLastPara="1" rIns="91425" wrap="square" tIns="45700">
            <a:normAutofit lnSpcReduction="20000"/>
          </a:bodyPr>
          <a:lstStyle/>
          <a:p>
            <a:pPr indent="-256032" lvl="0" marL="365760" rtl="0" algn="l">
              <a:spcBef>
                <a:spcPts val="0"/>
              </a:spcBef>
              <a:spcAft>
                <a:spcPts val="0"/>
              </a:spcAft>
              <a:buSzPts val="1156"/>
              <a:buChar char="🞂"/>
            </a:pPr>
            <a:r>
              <a:rPr b="1" lang="en" sz="1700">
                <a:latin typeface="Tahoma"/>
                <a:ea typeface="Tahoma"/>
                <a:cs typeface="Tahoma"/>
                <a:sym typeface="Tahoma"/>
              </a:rPr>
              <a:t>Who participates:</a:t>
            </a:r>
            <a:endParaRPr/>
          </a:p>
          <a:p>
            <a:pPr indent="-228600" lvl="1" marL="621792" rtl="0" algn="l">
              <a:spcBef>
                <a:spcPts val="600"/>
              </a:spcBef>
              <a:spcAft>
                <a:spcPts val="0"/>
              </a:spcAft>
              <a:buSzPts val="1700"/>
              <a:buChar char="◦"/>
            </a:pPr>
            <a:r>
              <a:rPr lang="en" sz="1700">
                <a:latin typeface="Tahoma"/>
                <a:ea typeface="Tahoma"/>
                <a:cs typeface="Tahoma"/>
                <a:sym typeface="Tahoma"/>
              </a:rPr>
              <a:t>Community stakeholders</a:t>
            </a:r>
            <a:endParaRPr/>
          </a:p>
          <a:p>
            <a:pPr indent="-228600" lvl="1" marL="621792" rtl="0" algn="l">
              <a:spcBef>
                <a:spcPts val="600"/>
              </a:spcBef>
              <a:spcAft>
                <a:spcPts val="0"/>
              </a:spcAft>
              <a:buSzPts val="1700"/>
              <a:buChar char="◦"/>
            </a:pPr>
            <a:r>
              <a:rPr lang="en" sz="1700">
                <a:latin typeface="Tahoma"/>
                <a:ea typeface="Tahoma"/>
                <a:cs typeface="Tahoma"/>
                <a:sym typeface="Tahoma"/>
              </a:rPr>
              <a:t>Residents</a:t>
            </a:r>
            <a:endParaRPr/>
          </a:p>
          <a:p>
            <a:pPr indent="-228600" lvl="1" marL="621792" rtl="0" algn="l">
              <a:spcBef>
                <a:spcPts val="600"/>
              </a:spcBef>
              <a:spcAft>
                <a:spcPts val="0"/>
              </a:spcAft>
              <a:buSzPts val="1700"/>
              <a:buChar char="◦"/>
            </a:pPr>
            <a:r>
              <a:rPr lang="en" sz="1700">
                <a:latin typeface="Tahoma"/>
                <a:ea typeface="Tahoma"/>
                <a:cs typeface="Tahoma"/>
                <a:sym typeface="Tahoma"/>
              </a:rPr>
              <a:t>Elected officials</a:t>
            </a:r>
            <a:endParaRPr/>
          </a:p>
          <a:p>
            <a:pPr indent="-228600" lvl="1" marL="621792" rtl="0" algn="l">
              <a:spcBef>
                <a:spcPts val="600"/>
              </a:spcBef>
              <a:spcAft>
                <a:spcPts val="0"/>
              </a:spcAft>
              <a:buSzPts val="1700"/>
              <a:buChar char="◦"/>
            </a:pPr>
            <a:r>
              <a:rPr lang="en" sz="1700">
                <a:latin typeface="Tahoma"/>
                <a:ea typeface="Tahoma"/>
                <a:cs typeface="Tahoma"/>
                <a:sym typeface="Tahoma"/>
              </a:rPr>
              <a:t>Community based organizations</a:t>
            </a:r>
            <a:endParaRPr/>
          </a:p>
          <a:p>
            <a:pPr indent="-228600" lvl="1" marL="621792" rtl="0" algn="l">
              <a:spcBef>
                <a:spcPts val="600"/>
              </a:spcBef>
              <a:spcAft>
                <a:spcPts val="0"/>
              </a:spcAft>
              <a:buSzPts val="1700"/>
              <a:buChar char="◦"/>
            </a:pPr>
            <a:r>
              <a:rPr lang="en" sz="1700">
                <a:latin typeface="Tahoma"/>
                <a:ea typeface="Tahoma"/>
                <a:cs typeface="Tahoma"/>
                <a:sym typeface="Tahoma"/>
              </a:rPr>
              <a:t>Development and finance professionals</a:t>
            </a:r>
            <a:endParaRPr/>
          </a:p>
          <a:p>
            <a:pPr indent="-120650" lvl="1" marL="621792" rtl="0" algn="l">
              <a:spcBef>
                <a:spcPts val="600"/>
              </a:spcBef>
              <a:spcAft>
                <a:spcPts val="0"/>
              </a:spcAft>
              <a:buSzPts val="1700"/>
              <a:buNone/>
            </a:pPr>
            <a:r>
              <a:t/>
            </a:r>
            <a:endParaRPr sz="1700">
              <a:latin typeface="Tahoma"/>
              <a:ea typeface="Tahoma"/>
              <a:cs typeface="Tahoma"/>
              <a:sym typeface="Tahoma"/>
            </a:endParaRPr>
          </a:p>
          <a:p>
            <a:pPr indent="-256032" lvl="0" marL="365760" rtl="0" algn="l">
              <a:spcBef>
                <a:spcPts val="400"/>
              </a:spcBef>
              <a:spcAft>
                <a:spcPts val="0"/>
              </a:spcAft>
              <a:buSzPts val="1156"/>
              <a:buChar char="🞂"/>
            </a:pPr>
            <a:r>
              <a:rPr b="1" lang="en" sz="1700">
                <a:solidFill>
                  <a:srgbClr val="C00000"/>
                </a:solidFill>
                <a:latin typeface="Tahoma"/>
                <a:ea typeface="Tahoma"/>
                <a:cs typeface="Tahoma"/>
                <a:sym typeface="Tahoma"/>
              </a:rPr>
              <a:t>Quien participa:</a:t>
            </a:r>
            <a:endParaRPr/>
          </a:p>
          <a:p>
            <a:pPr indent="-228600" lvl="1" marL="621792" rtl="0" algn="l">
              <a:spcBef>
                <a:spcPts val="600"/>
              </a:spcBef>
              <a:spcAft>
                <a:spcPts val="0"/>
              </a:spcAft>
              <a:buSzPts val="1700"/>
              <a:buChar char="◦"/>
            </a:pPr>
            <a:r>
              <a:rPr lang="en" sz="1700">
                <a:solidFill>
                  <a:srgbClr val="C00000"/>
                </a:solidFill>
                <a:latin typeface="Tahoma"/>
                <a:ea typeface="Tahoma"/>
                <a:cs typeface="Tahoma"/>
                <a:sym typeface="Tahoma"/>
              </a:rPr>
              <a:t>Partes interesadas de la comunidad</a:t>
            </a:r>
            <a:endParaRPr/>
          </a:p>
          <a:p>
            <a:pPr indent="-228600" lvl="1" marL="621792" rtl="0" algn="l">
              <a:spcBef>
                <a:spcPts val="600"/>
              </a:spcBef>
              <a:spcAft>
                <a:spcPts val="0"/>
              </a:spcAft>
              <a:buSzPts val="1700"/>
              <a:buChar char="◦"/>
            </a:pPr>
            <a:r>
              <a:rPr lang="en" sz="1700">
                <a:solidFill>
                  <a:srgbClr val="C00000"/>
                </a:solidFill>
                <a:latin typeface="Tahoma"/>
                <a:ea typeface="Tahoma"/>
                <a:cs typeface="Tahoma"/>
                <a:sym typeface="Tahoma"/>
              </a:rPr>
              <a:t>Residentes</a:t>
            </a:r>
            <a:endParaRPr/>
          </a:p>
          <a:p>
            <a:pPr indent="-228600" lvl="1" marL="621792" rtl="0" algn="l">
              <a:spcBef>
                <a:spcPts val="600"/>
              </a:spcBef>
              <a:spcAft>
                <a:spcPts val="0"/>
              </a:spcAft>
              <a:buSzPts val="1700"/>
              <a:buChar char="◦"/>
            </a:pPr>
            <a:r>
              <a:rPr lang="en" sz="1700">
                <a:solidFill>
                  <a:srgbClr val="C00000"/>
                </a:solidFill>
                <a:latin typeface="Tahoma"/>
                <a:ea typeface="Tahoma"/>
                <a:cs typeface="Tahoma"/>
                <a:sym typeface="Tahoma"/>
              </a:rPr>
              <a:t>Oficiales electos</a:t>
            </a:r>
            <a:endParaRPr/>
          </a:p>
          <a:p>
            <a:pPr indent="-228600" lvl="1" marL="621792" rtl="0" algn="l">
              <a:spcBef>
                <a:spcPts val="600"/>
              </a:spcBef>
              <a:spcAft>
                <a:spcPts val="0"/>
              </a:spcAft>
              <a:buSzPts val="1700"/>
              <a:buChar char="◦"/>
            </a:pPr>
            <a:r>
              <a:rPr lang="en" sz="1700">
                <a:solidFill>
                  <a:srgbClr val="C00000"/>
                </a:solidFill>
                <a:latin typeface="Tahoma"/>
                <a:ea typeface="Tahoma"/>
                <a:cs typeface="Tahoma"/>
                <a:sym typeface="Tahoma"/>
              </a:rPr>
              <a:t>Organizaciones comunitarias</a:t>
            </a:r>
            <a:endParaRPr/>
          </a:p>
          <a:p>
            <a:pPr indent="-228600" lvl="1" marL="621792" rtl="0" algn="l">
              <a:spcBef>
                <a:spcPts val="600"/>
              </a:spcBef>
              <a:spcAft>
                <a:spcPts val="0"/>
              </a:spcAft>
              <a:buSzPts val="1700"/>
              <a:buChar char="◦"/>
            </a:pPr>
            <a:r>
              <a:rPr lang="en" sz="1700">
                <a:solidFill>
                  <a:srgbClr val="C00000"/>
                </a:solidFill>
                <a:latin typeface="Tahoma"/>
                <a:ea typeface="Tahoma"/>
                <a:cs typeface="Tahoma"/>
                <a:sym typeface="Tahoma"/>
              </a:rPr>
              <a:t>Profesionales del desarrollo y las finanzas.</a:t>
            </a:r>
            <a:endParaRPr/>
          </a:p>
        </p:txBody>
      </p:sp>
      <p:sp>
        <p:nvSpPr>
          <p:cNvPr id="458" name="Google Shape;458;p68"/>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646B86"/>
              </a:buClr>
              <a:buSzPct val="100000"/>
              <a:buFont typeface="Tahoma"/>
              <a:buNone/>
            </a:pPr>
            <a:r>
              <a:rPr b="1" i="0" lang="en" sz="2800" u="none" cap="none" strike="noStrike">
                <a:solidFill>
                  <a:srgbClr val="646B86"/>
                </a:solidFill>
                <a:latin typeface="Tahoma"/>
                <a:ea typeface="Tahoma"/>
                <a:cs typeface="Tahoma"/>
                <a:sym typeface="Tahoma"/>
              </a:rPr>
              <a:t>Public Participation in the Housing Element Update </a:t>
            </a:r>
            <a:br>
              <a:rPr b="1" i="0" lang="en" sz="2400" u="none" cap="none" strike="noStrike">
                <a:solidFill>
                  <a:srgbClr val="646B86"/>
                </a:solidFill>
                <a:latin typeface="Tahoma"/>
                <a:ea typeface="Tahoma"/>
                <a:cs typeface="Tahoma"/>
                <a:sym typeface="Tahoma"/>
              </a:rPr>
            </a:br>
            <a:r>
              <a:rPr b="1" i="0" lang="en" sz="2000" u="none" cap="none" strike="noStrike">
                <a:solidFill>
                  <a:srgbClr val="C00000"/>
                </a:solidFill>
                <a:latin typeface="Tahoma"/>
                <a:ea typeface="Tahoma"/>
                <a:cs typeface="Tahoma"/>
                <a:sym typeface="Tahoma"/>
              </a:rPr>
              <a:t>Participación pública en la actualización del elemento de vivienda</a:t>
            </a:r>
            <a:endParaRPr/>
          </a:p>
        </p:txBody>
      </p:sp>
      <p:sp>
        <p:nvSpPr>
          <p:cNvPr id="459" name="Google Shape;459;p68"/>
          <p:cNvSpPr txBox="1"/>
          <p:nvPr/>
        </p:nvSpPr>
        <p:spPr>
          <a:xfrm>
            <a:off x="3800475" y="1417638"/>
            <a:ext cx="5057700" cy="5171700"/>
          </a:xfrm>
          <a:prstGeom prst="rect">
            <a:avLst/>
          </a:prstGeom>
          <a:noFill/>
          <a:ln>
            <a:noFill/>
          </a:ln>
        </p:spPr>
        <p:txBody>
          <a:bodyPr anchorCtr="0" anchor="t" bIns="45700" lIns="91425" spcFirstLastPara="1" rIns="91425" wrap="square" tIns="45700">
            <a:spAutoFit/>
          </a:bodyPr>
          <a:lstStyle/>
          <a:p>
            <a:pPr indent="-256032" lvl="0" marL="365760" marR="0" rtl="0" algn="l">
              <a:lnSpc>
                <a:spcPct val="100000"/>
              </a:lnSpc>
              <a:spcBef>
                <a:spcPts val="0"/>
              </a:spcBef>
              <a:spcAft>
                <a:spcPts val="0"/>
              </a:spcAft>
              <a:buClr>
                <a:srgbClr val="D16349"/>
              </a:buClr>
              <a:buSzPts val="1156"/>
              <a:buFont typeface="Noto Sans Symbols"/>
              <a:buChar char="🞂"/>
            </a:pPr>
            <a:r>
              <a:rPr b="1" i="0" lang="en" sz="1700" u="none" cap="none" strike="noStrike">
                <a:solidFill>
                  <a:srgbClr val="000000"/>
                </a:solidFill>
                <a:latin typeface="Tahoma"/>
                <a:ea typeface="Tahoma"/>
                <a:cs typeface="Tahoma"/>
                <a:sym typeface="Tahoma"/>
              </a:rPr>
              <a:t>Plans for community engagement</a:t>
            </a:r>
            <a:r>
              <a:rPr b="0" i="0" lang="en" sz="1700" u="none" cap="none" strike="noStrike">
                <a:solidFill>
                  <a:srgbClr val="000000"/>
                </a:solidFill>
                <a:latin typeface="Tahoma"/>
                <a:ea typeface="Tahoma"/>
                <a:cs typeface="Tahoma"/>
                <a:sym typeface="Tahoma"/>
              </a:rPr>
              <a:t>:</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000000"/>
                </a:solidFill>
                <a:latin typeface="Tahoma"/>
                <a:ea typeface="Tahoma"/>
                <a:cs typeface="Tahoma"/>
                <a:sym typeface="Tahoma"/>
              </a:rPr>
              <a:t>Bi-lingual Housing element workshops</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000000"/>
                </a:solidFill>
                <a:latin typeface="Tahoma"/>
                <a:ea typeface="Tahoma"/>
                <a:cs typeface="Tahoma"/>
                <a:sym typeface="Tahoma"/>
              </a:rPr>
              <a:t>Farmers markets</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000000"/>
                </a:solidFill>
                <a:latin typeface="Tahoma"/>
                <a:ea typeface="Tahoma"/>
                <a:cs typeface="Tahoma"/>
                <a:sym typeface="Tahoma"/>
              </a:rPr>
              <a:t>Other local events and gatherings</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000000"/>
                </a:solidFill>
                <a:latin typeface="Tahoma"/>
                <a:ea typeface="Tahoma"/>
                <a:cs typeface="Tahoma"/>
                <a:sym typeface="Tahoma"/>
              </a:rPr>
              <a:t>Visit local neighborhoods </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000000"/>
                </a:solidFill>
                <a:latin typeface="Tahoma"/>
                <a:ea typeface="Tahoma"/>
                <a:cs typeface="Tahoma"/>
                <a:sym typeface="Tahoma"/>
              </a:rPr>
              <a:t>Interactive survey </a:t>
            </a:r>
            <a:endParaRPr b="0" i="0" sz="1700" u="none" cap="none" strike="noStrike">
              <a:solidFill>
                <a:srgbClr val="000000"/>
              </a:solidFill>
              <a:highlight>
                <a:srgbClr val="FFFF00"/>
              </a:highlight>
              <a:latin typeface="Tahoma"/>
              <a:ea typeface="Tahoma"/>
              <a:cs typeface="Tahoma"/>
              <a:sym typeface="Tahoma"/>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000000"/>
                </a:solidFill>
                <a:latin typeface="Tahoma"/>
                <a:ea typeface="Tahoma"/>
                <a:cs typeface="Tahoma"/>
                <a:sym typeface="Tahoma"/>
              </a:rPr>
              <a:t>Interactive map for housing development</a:t>
            </a:r>
            <a:endParaRPr/>
          </a:p>
          <a:p>
            <a:pPr indent="-256032" lvl="0" marL="365760" marR="0" rtl="0" algn="l">
              <a:lnSpc>
                <a:spcPct val="100000"/>
              </a:lnSpc>
              <a:spcBef>
                <a:spcPts val="1800"/>
              </a:spcBef>
              <a:spcAft>
                <a:spcPts val="0"/>
              </a:spcAft>
              <a:buClr>
                <a:srgbClr val="D16349"/>
              </a:buClr>
              <a:buSzPts val="1156"/>
              <a:buFont typeface="Noto Sans Symbols"/>
              <a:buChar char="🞂"/>
            </a:pPr>
            <a:r>
              <a:rPr b="1" i="0" lang="en" sz="1700" u="none" cap="none" strike="noStrike">
                <a:solidFill>
                  <a:srgbClr val="C00000"/>
                </a:solidFill>
                <a:latin typeface="Tahoma"/>
                <a:ea typeface="Tahoma"/>
                <a:cs typeface="Tahoma"/>
                <a:sym typeface="Tahoma"/>
              </a:rPr>
              <a:t>Planes para la participación comunitaria</a:t>
            </a:r>
            <a:r>
              <a:rPr b="0" i="0" lang="en" sz="1700" u="none" cap="none" strike="noStrike">
                <a:solidFill>
                  <a:srgbClr val="C00000"/>
                </a:solidFill>
                <a:latin typeface="Tahoma"/>
                <a:ea typeface="Tahoma"/>
                <a:cs typeface="Tahoma"/>
                <a:sym typeface="Tahoma"/>
              </a:rPr>
              <a:t>:</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C00000"/>
                </a:solidFill>
                <a:latin typeface="Tahoma"/>
                <a:ea typeface="Tahoma"/>
                <a:cs typeface="Tahoma"/>
                <a:sym typeface="Tahoma"/>
              </a:rPr>
              <a:t>Talleres de elementos de vivienda bilingües</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C00000"/>
                </a:solidFill>
                <a:latin typeface="Tahoma"/>
                <a:ea typeface="Tahoma"/>
                <a:cs typeface="Tahoma"/>
                <a:sym typeface="Tahoma"/>
              </a:rPr>
              <a:t>Mercados de agricultores</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C00000"/>
                </a:solidFill>
                <a:latin typeface="Tahoma"/>
                <a:ea typeface="Tahoma"/>
                <a:cs typeface="Tahoma"/>
                <a:sym typeface="Tahoma"/>
              </a:rPr>
              <a:t>Otros eventos y reuniones locales</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C00000"/>
                </a:solidFill>
                <a:latin typeface="Tahoma"/>
                <a:ea typeface="Tahoma"/>
                <a:cs typeface="Tahoma"/>
                <a:sym typeface="Tahoma"/>
              </a:rPr>
              <a:t>Visitar vecindarios </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C00000"/>
                </a:solidFill>
                <a:latin typeface="Tahoma"/>
                <a:ea typeface="Tahoma"/>
                <a:cs typeface="Tahoma"/>
                <a:sym typeface="Tahoma"/>
              </a:rPr>
              <a:t>Encuesta interactive</a:t>
            </a:r>
            <a:endParaRPr/>
          </a:p>
          <a:p>
            <a:pPr indent="-228600" lvl="1" marL="621792" marR="0" rtl="0" algn="l">
              <a:lnSpc>
                <a:spcPct val="100000"/>
              </a:lnSpc>
              <a:spcBef>
                <a:spcPts val="600"/>
              </a:spcBef>
              <a:spcAft>
                <a:spcPts val="0"/>
              </a:spcAft>
              <a:buClr>
                <a:srgbClr val="D16349"/>
              </a:buClr>
              <a:buSzPts val="1700"/>
              <a:buFont typeface="Verdana"/>
              <a:buChar char="◦"/>
            </a:pPr>
            <a:r>
              <a:rPr b="0" i="0" lang="en" sz="1700" u="none" cap="none" strike="noStrike">
                <a:solidFill>
                  <a:srgbClr val="C00000"/>
                </a:solidFill>
                <a:latin typeface="Tahoma"/>
                <a:ea typeface="Tahoma"/>
                <a:cs typeface="Tahoma"/>
                <a:sym typeface="Tahoma"/>
              </a:rPr>
              <a:t>Mapa interactivo para el desarrollo de viviendas</a:t>
            </a:r>
            <a:endParaRPr/>
          </a:p>
        </p:txBody>
      </p:sp>
      <p:pic>
        <p:nvPicPr>
          <p:cNvPr id="460" name="Google Shape;460;p68"/>
          <p:cNvPicPr preferRelativeResize="0"/>
          <p:nvPr/>
        </p:nvPicPr>
        <p:blipFill rotWithShape="1">
          <a:blip r:embed="rId3">
            <a:alphaModFix/>
          </a:blip>
          <a:srcRect b="0" l="0" r="0" t="0"/>
          <a:stretch/>
        </p:blipFill>
        <p:spPr>
          <a:xfrm>
            <a:off x="142875" y="6019800"/>
            <a:ext cx="628650" cy="628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9"/>
          <p:cNvSpPr txBox="1"/>
          <p:nvPr>
            <p:ph idx="1" type="body"/>
          </p:nvPr>
        </p:nvSpPr>
        <p:spPr>
          <a:xfrm>
            <a:off x="1828800" y="1437516"/>
            <a:ext cx="5543700" cy="4322100"/>
          </a:xfrm>
          <a:prstGeom prst="rect">
            <a:avLst/>
          </a:prstGeom>
          <a:noFill/>
          <a:ln>
            <a:noFill/>
          </a:ln>
        </p:spPr>
        <p:txBody>
          <a:bodyPr anchorCtr="0" anchor="t" bIns="45700" lIns="91425" spcFirstLastPara="1" rIns="91425" wrap="square" tIns="45700">
            <a:normAutofit fontScale="70000" lnSpcReduction="20000"/>
          </a:bodyPr>
          <a:lstStyle/>
          <a:p>
            <a:pPr indent="-232714" lvl="0" marL="365760" marR="0" rtl="0" algn="l">
              <a:lnSpc>
                <a:spcPct val="100000"/>
              </a:lnSpc>
              <a:spcBef>
                <a:spcPts val="0"/>
              </a:spcBef>
              <a:spcAft>
                <a:spcPts val="0"/>
              </a:spcAft>
              <a:buClr>
                <a:srgbClr val="D16349"/>
              </a:buClr>
              <a:buSzPct val="68000"/>
              <a:buFont typeface="Noto Sans Symbols"/>
              <a:buChar char="🞂"/>
            </a:pPr>
            <a:r>
              <a:rPr b="1" lang="en" sz="2400">
                <a:solidFill>
                  <a:srgbClr val="000000"/>
                </a:solidFill>
                <a:latin typeface="Tahoma"/>
                <a:ea typeface="Tahoma"/>
                <a:cs typeface="Tahoma"/>
                <a:sym typeface="Tahoma"/>
              </a:rPr>
              <a:t>Outreach methods:</a:t>
            </a:r>
            <a:endParaRPr/>
          </a:p>
          <a:p>
            <a:pPr indent="-194309" lvl="1" marL="621792" marR="0" rtl="0" algn="l">
              <a:lnSpc>
                <a:spcPct val="100000"/>
              </a:lnSpc>
              <a:spcBef>
                <a:spcPts val="600"/>
              </a:spcBef>
              <a:spcAft>
                <a:spcPts val="0"/>
              </a:spcAft>
              <a:buClr>
                <a:srgbClr val="D16349"/>
              </a:buClr>
              <a:buSzPct val="100000"/>
              <a:buFont typeface="Verdana"/>
              <a:buChar char="◦"/>
            </a:pPr>
            <a:r>
              <a:rPr lang="en" sz="2400">
                <a:solidFill>
                  <a:srgbClr val="000000"/>
                </a:solidFill>
                <a:latin typeface="Tahoma"/>
                <a:ea typeface="Tahoma"/>
                <a:cs typeface="Tahoma"/>
                <a:sym typeface="Tahoma"/>
              </a:rPr>
              <a:t>Flyers with bilingual information at stores</a:t>
            </a:r>
            <a:endParaRPr/>
          </a:p>
          <a:p>
            <a:pPr indent="-194309" lvl="1" marL="621792" marR="0" rtl="0" algn="l">
              <a:lnSpc>
                <a:spcPct val="100000"/>
              </a:lnSpc>
              <a:spcBef>
                <a:spcPts val="600"/>
              </a:spcBef>
              <a:spcAft>
                <a:spcPts val="0"/>
              </a:spcAft>
              <a:buClr>
                <a:srgbClr val="D16349"/>
              </a:buClr>
              <a:buSzPct val="100000"/>
              <a:buFont typeface="Verdana"/>
              <a:buChar char="◦"/>
            </a:pPr>
            <a:r>
              <a:rPr b="0" i="0" lang="en" sz="2400" u="none" cap="none" strike="noStrike">
                <a:solidFill>
                  <a:srgbClr val="000000"/>
                </a:solidFill>
                <a:latin typeface="Tahoma"/>
                <a:ea typeface="Tahoma"/>
                <a:cs typeface="Tahoma"/>
                <a:sym typeface="Tahoma"/>
              </a:rPr>
              <a:t>Public Service Announcements (KMPG)</a:t>
            </a:r>
            <a:endParaRPr/>
          </a:p>
          <a:p>
            <a:pPr indent="-194309" lvl="1" marL="621792" marR="0" rtl="0" algn="l">
              <a:lnSpc>
                <a:spcPct val="100000"/>
              </a:lnSpc>
              <a:spcBef>
                <a:spcPts val="600"/>
              </a:spcBef>
              <a:spcAft>
                <a:spcPts val="0"/>
              </a:spcAft>
              <a:buClr>
                <a:srgbClr val="D16349"/>
              </a:buClr>
              <a:buSzPct val="100000"/>
              <a:buFont typeface="Verdana"/>
              <a:buChar char="◦"/>
            </a:pPr>
            <a:r>
              <a:rPr b="0" i="0" lang="en" sz="2400" u="none" cap="none" strike="noStrike">
                <a:solidFill>
                  <a:srgbClr val="000000"/>
                </a:solidFill>
                <a:latin typeface="Tahoma"/>
                <a:ea typeface="Tahoma"/>
                <a:cs typeface="Tahoma"/>
                <a:sym typeface="Tahoma"/>
              </a:rPr>
              <a:t>Social Media – Dedicated webpage</a:t>
            </a:r>
            <a:endParaRPr/>
          </a:p>
          <a:p>
            <a:pPr indent="-194309" lvl="1" marL="621792" marR="0" rtl="0" algn="l">
              <a:lnSpc>
                <a:spcPct val="100000"/>
              </a:lnSpc>
              <a:spcBef>
                <a:spcPts val="600"/>
              </a:spcBef>
              <a:spcAft>
                <a:spcPts val="0"/>
              </a:spcAft>
              <a:buClr>
                <a:srgbClr val="D16349"/>
              </a:buClr>
              <a:buSzPct val="100000"/>
              <a:buFont typeface="Verdana"/>
              <a:buChar char="◦"/>
            </a:pPr>
            <a:r>
              <a:rPr lang="en" sz="2400">
                <a:solidFill>
                  <a:srgbClr val="000000"/>
                </a:solidFill>
                <a:latin typeface="Tahoma"/>
                <a:ea typeface="Tahoma"/>
                <a:cs typeface="Tahoma"/>
                <a:sym typeface="Tahoma"/>
              </a:rPr>
              <a:t>Staff being actively involved in the Community</a:t>
            </a:r>
            <a:endParaRPr b="0" i="0" sz="2400" u="none" cap="none" strike="noStrike">
              <a:solidFill>
                <a:srgbClr val="000000"/>
              </a:solidFill>
              <a:latin typeface="Tahoma"/>
              <a:ea typeface="Tahoma"/>
              <a:cs typeface="Tahoma"/>
              <a:sym typeface="Tahoma"/>
            </a:endParaRPr>
          </a:p>
          <a:p>
            <a:pPr indent="-232714" lvl="0" marL="365760" marR="0" rtl="0" algn="l">
              <a:lnSpc>
                <a:spcPct val="100000"/>
              </a:lnSpc>
              <a:spcBef>
                <a:spcPts val="2400"/>
              </a:spcBef>
              <a:spcAft>
                <a:spcPts val="0"/>
              </a:spcAft>
              <a:buClr>
                <a:srgbClr val="D16349"/>
              </a:buClr>
              <a:buSzPct val="68000"/>
              <a:buFont typeface="Noto Sans Symbols"/>
              <a:buChar char="🞂"/>
            </a:pPr>
            <a:r>
              <a:rPr b="1" lang="en" sz="2400">
                <a:solidFill>
                  <a:srgbClr val="C00000"/>
                </a:solidFill>
                <a:latin typeface="Tahoma"/>
                <a:ea typeface="Tahoma"/>
                <a:cs typeface="Tahoma"/>
                <a:sym typeface="Tahoma"/>
              </a:rPr>
              <a:t>Métodos de alcance:</a:t>
            </a:r>
            <a:endParaRPr/>
          </a:p>
          <a:p>
            <a:pPr indent="-194309" lvl="1" marL="621792" marR="0" rtl="0" algn="l">
              <a:lnSpc>
                <a:spcPct val="100000"/>
              </a:lnSpc>
              <a:spcBef>
                <a:spcPts val="600"/>
              </a:spcBef>
              <a:spcAft>
                <a:spcPts val="0"/>
              </a:spcAft>
              <a:buClr>
                <a:srgbClr val="D16349"/>
              </a:buClr>
              <a:buSzPct val="100000"/>
              <a:buFont typeface="Verdana"/>
              <a:buChar char="◦"/>
            </a:pPr>
            <a:r>
              <a:rPr lang="en" sz="2400">
                <a:solidFill>
                  <a:srgbClr val="C00000"/>
                </a:solidFill>
                <a:latin typeface="Tahoma"/>
                <a:ea typeface="Tahoma"/>
                <a:cs typeface="Tahoma"/>
                <a:sym typeface="Tahoma"/>
              </a:rPr>
              <a:t>Volantes con información bilingüe en tiendas</a:t>
            </a:r>
            <a:endParaRPr/>
          </a:p>
          <a:p>
            <a:pPr indent="-194309" lvl="1" marL="621792" marR="0" rtl="0" algn="l">
              <a:lnSpc>
                <a:spcPct val="100000"/>
              </a:lnSpc>
              <a:spcBef>
                <a:spcPts val="600"/>
              </a:spcBef>
              <a:spcAft>
                <a:spcPts val="0"/>
              </a:spcAft>
              <a:buClr>
                <a:srgbClr val="D16349"/>
              </a:buClr>
              <a:buSzPct val="100000"/>
              <a:buFont typeface="Verdana"/>
              <a:buChar char="◦"/>
            </a:pPr>
            <a:r>
              <a:rPr lang="en" sz="2400">
                <a:solidFill>
                  <a:srgbClr val="C00000"/>
                </a:solidFill>
                <a:latin typeface="Tahoma"/>
                <a:ea typeface="Tahoma"/>
                <a:cs typeface="Tahoma"/>
                <a:sym typeface="Tahoma"/>
              </a:rPr>
              <a:t>Anuncios de servicio público (KMPG)</a:t>
            </a:r>
            <a:endParaRPr/>
          </a:p>
          <a:p>
            <a:pPr indent="-194309" lvl="1" marL="621792" marR="0" rtl="0" algn="l">
              <a:lnSpc>
                <a:spcPct val="100000"/>
              </a:lnSpc>
              <a:spcBef>
                <a:spcPts val="600"/>
              </a:spcBef>
              <a:spcAft>
                <a:spcPts val="0"/>
              </a:spcAft>
              <a:buClr>
                <a:srgbClr val="D16349"/>
              </a:buClr>
              <a:buSzPct val="100000"/>
              <a:buFont typeface="Verdana"/>
              <a:buChar char="◦"/>
            </a:pPr>
            <a:r>
              <a:rPr lang="en" sz="2400">
                <a:solidFill>
                  <a:srgbClr val="C00000"/>
                </a:solidFill>
                <a:latin typeface="Tahoma"/>
                <a:ea typeface="Tahoma"/>
                <a:cs typeface="Tahoma"/>
                <a:sym typeface="Tahoma"/>
              </a:rPr>
              <a:t>Redes Sociales – Página web dedicada</a:t>
            </a:r>
            <a:endParaRPr/>
          </a:p>
          <a:p>
            <a:pPr indent="-194309" lvl="1" marL="621792" marR="0" rtl="0" algn="l">
              <a:lnSpc>
                <a:spcPct val="100000"/>
              </a:lnSpc>
              <a:spcBef>
                <a:spcPts val="600"/>
              </a:spcBef>
              <a:spcAft>
                <a:spcPts val="0"/>
              </a:spcAft>
              <a:buClr>
                <a:srgbClr val="D16349"/>
              </a:buClr>
              <a:buSzPct val="100000"/>
              <a:buFont typeface="Verdana"/>
              <a:buChar char="◦"/>
            </a:pPr>
            <a:r>
              <a:rPr lang="en" sz="2400">
                <a:solidFill>
                  <a:srgbClr val="C00000"/>
                </a:solidFill>
                <a:latin typeface="Tahoma"/>
                <a:ea typeface="Tahoma"/>
                <a:cs typeface="Tahoma"/>
                <a:sym typeface="Tahoma"/>
              </a:rPr>
              <a:t>Personal que participa activamente en la comunidad</a:t>
            </a:r>
            <a:endParaRPr/>
          </a:p>
          <a:p>
            <a:pPr indent="-87629" lvl="1" marL="621792" marR="0" rtl="0" algn="l">
              <a:lnSpc>
                <a:spcPct val="100000"/>
              </a:lnSpc>
              <a:spcBef>
                <a:spcPts val="600"/>
              </a:spcBef>
              <a:spcAft>
                <a:spcPts val="0"/>
              </a:spcAft>
              <a:buClr>
                <a:srgbClr val="D16349"/>
              </a:buClr>
              <a:buSzPct val="100000"/>
              <a:buFont typeface="Verdana"/>
              <a:buNone/>
            </a:pPr>
            <a:r>
              <a:t/>
            </a:r>
            <a:endParaRPr b="0" i="0" sz="2400" u="none" cap="none" strike="noStrike">
              <a:solidFill>
                <a:srgbClr val="C00000"/>
              </a:solidFill>
              <a:latin typeface="Tahoma"/>
              <a:ea typeface="Tahoma"/>
              <a:cs typeface="Tahoma"/>
              <a:sym typeface="Tahoma"/>
            </a:endParaRPr>
          </a:p>
          <a:p>
            <a:pPr indent="-128777" lvl="1" marL="621792" marR="0" rtl="0" algn="l">
              <a:lnSpc>
                <a:spcPct val="100000"/>
              </a:lnSpc>
              <a:spcBef>
                <a:spcPts val="600"/>
              </a:spcBef>
              <a:spcAft>
                <a:spcPts val="0"/>
              </a:spcAft>
              <a:buClr>
                <a:srgbClr val="D16349"/>
              </a:buClr>
              <a:buSzPct val="100000"/>
              <a:buFont typeface="Verdana"/>
              <a:buNone/>
            </a:pPr>
            <a:r>
              <a:t/>
            </a:r>
            <a:endParaRPr b="0" i="0" sz="1700" u="none" cap="none" strike="noStrike">
              <a:solidFill>
                <a:srgbClr val="000000"/>
              </a:solidFill>
              <a:latin typeface="Tahoma"/>
              <a:ea typeface="Tahoma"/>
              <a:cs typeface="Tahoma"/>
              <a:sym typeface="Tahoma"/>
            </a:endParaRPr>
          </a:p>
          <a:p>
            <a:pPr indent="-128777" lvl="1" marL="621792" rtl="0" algn="l">
              <a:spcBef>
                <a:spcPts val="600"/>
              </a:spcBef>
              <a:spcAft>
                <a:spcPts val="0"/>
              </a:spcAft>
              <a:buSzPct val="100000"/>
              <a:buNone/>
            </a:pPr>
            <a:r>
              <a:t/>
            </a:r>
            <a:endParaRPr sz="1700">
              <a:latin typeface="Tahoma"/>
              <a:ea typeface="Tahoma"/>
              <a:cs typeface="Tahoma"/>
              <a:sym typeface="Tahoma"/>
            </a:endParaRPr>
          </a:p>
        </p:txBody>
      </p:sp>
      <p:sp>
        <p:nvSpPr>
          <p:cNvPr id="467" name="Google Shape;467;p69"/>
          <p:cNvSpPr txBox="1"/>
          <p:nvPr>
            <p:ph type="title"/>
          </p:nvPr>
        </p:nvSpPr>
        <p:spPr>
          <a:xfrm>
            <a:off x="342900" y="274638"/>
            <a:ext cx="61722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646B86"/>
              </a:buClr>
              <a:buSzPct val="100000"/>
              <a:buFont typeface="Tahoma"/>
              <a:buNone/>
            </a:pPr>
            <a:r>
              <a:rPr b="1" i="0" lang="en" sz="2800" u="none" cap="none" strike="noStrike">
                <a:solidFill>
                  <a:srgbClr val="646B86"/>
                </a:solidFill>
                <a:latin typeface="Tahoma"/>
                <a:ea typeface="Tahoma"/>
                <a:cs typeface="Tahoma"/>
                <a:sym typeface="Tahoma"/>
              </a:rPr>
              <a:t>Public Participation in the Housing Element Update </a:t>
            </a:r>
            <a:br>
              <a:rPr b="1" i="0" lang="en" sz="2400" u="none" cap="none" strike="noStrike">
                <a:solidFill>
                  <a:srgbClr val="646B86"/>
                </a:solidFill>
                <a:latin typeface="Tahoma"/>
                <a:ea typeface="Tahoma"/>
                <a:cs typeface="Tahoma"/>
                <a:sym typeface="Tahoma"/>
              </a:rPr>
            </a:br>
            <a:r>
              <a:rPr b="1" i="0" lang="en" sz="2000" u="none" cap="none" strike="noStrike">
                <a:solidFill>
                  <a:srgbClr val="C00000"/>
                </a:solidFill>
                <a:latin typeface="Tahoma"/>
                <a:ea typeface="Tahoma"/>
                <a:cs typeface="Tahoma"/>
                <a:sym typeface="Tahoma"/>
              </a:rPr>
              <a:t>Participación pública en la actualización del elemento de vivienda</a:t>
            </a:r>
            <a:endParaRPr/>
          </a:p>
        </p:txBody>
      </p:sp>
      <p:pic>
        <p:nvPicPr>
          <p:cNvPr id="468" name="Google Shape;468;p69"/>
          <p:cNvPicPr preferRelativeResize="0"/>
          <p:nvPr/>
        </p:nvPicPr>
        <p:blipFill rotWithShape="1">
          <a:blip r:embed="rId3">
            <a:alphaModFix/>
          </a:blip>
          <a:srcRect b="0" l="0" r="0" t="0"/>
          <a:stretch/>
        </p:blipFill>
        <p:spPr>
          <a:xfrm>
            <a:off x="142875" y="6019800"/>
            <a:ext cx="628650" cy="628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0"/>
          <p:cNvSpPr txBox="1"/>
          <p:nvPr>
            <p:ph type="ctrTitle"/>
          </p:nvPr>
        </p:nvSpPr>
        <p:spPr>
          <a:xfrm>
            <a:off x="514350" y="1752603"/>
            <a:ext cx="5829300" cy="18297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2"/>
              </a:buClr>
              <a:buSzPts val="4800"/>
              <a:buFont typeface="Tahoma"/>
              <a:buNone/>
            </a:pPr>
            <a:r>
              <a:rPr lang="en">
                <a:latin typeface="Tahoma"/>
                <a:ea typeface="Tahoma"/>
                <a:cs typeface="Tahoma"/>
                <a:sym typeface="Tahoma"/>
              </a:rPr>
              <a:t>Thank You</a:t>
            </a:r>
            <a:br>
              <a:rPr lang="en">
                <a:latin typeface="Tahoma"/>
                <a:ea typeface="Tahoma"/>
                <a:cs typeface="Tahoma"/>
                <a:sym typeface="Tahoma"/>
              </a:rPr>
            </a:br>
            <a:r>
              <a:rPr lang="en" sz="3200">
                <a:solidFill>
                  <a:srgbClr val="C00000"/>
                </a:solidFill>
                <a:latin typeface="Tahoma"/>
                <a:ea typeface="Tahoma"/>
                <a:cs typeface="Tahoma"/>
                <a:sym typeface="Tahoma"/>
              </a:rPr>
              <a:t>Gracias</a:t>
            </a:r>
            <a:br>
              <a:rPr lang="en" sz="3200">
                <a:solidFill>
                  <a:srgbClr val="C00000"/>
                </a:solidFill>
                <a:latin typeface="Tahoma"/>
                <a:ea typeface="Tahoma"/>
                <a:cs typeface="Tahoma"/>
                <a:sym typeface="Tahoma"/>
              </a:rPr>
            </a:br>
            <a:endParaRPr sz="3200">
              <a:solidFill>
                <a:srgbClr val="C00000"/>
              </a:solidFill>
              <a:latin typeface="Tahoma"/>
              <a:ea typeface="Tahoma"/>
              <a:cs typeface="Tahoma"/>
              <a:sym typeface="Tahoma"/>
            </a:endParaRPr>
          </a:p>
        </p:txBody>
      </p:sp>
      <p:sp>
        <p:nvSpPr>
          <p:cNvPr id="475" name="Google Shape;475;p70"/>
          <p:cNvSpPr txBox="1"/>
          <p:nvPr>
            <p:ph idx="1" type="subTitle"/>
          </p:nvPr>
        </p:nvSpPr>
        <p:spPr>
          <a:xfrm>
            <a:off x="514350" y="3611607"/>
            <a:ext cx="5829300" cy="1199700"/>
          </a:xfrm>
          <a:prstGeom prst="rect">
            <a:avLst/>
          </a:prstGeom>
          <a:noFill/>
          <a:ln>
            <a:noFill/>
          </a:ln>
        </p:spPr>
        <p:txBody>
          <a:bodyPr anchorCtr="0" anchor="t" bIns="45700" lIns="45700" spcFirstLastPara="1" rIns="45700" wrap="square" tIns="45700">
            <a:normAutofit lnSpcReduction="20000"/>
          </a:bodyPr>
          <a:lstStyle/>
          <a:p>
            <a:pPr indent="0" lvl="0" marL="0" marR="64008" rtl="0" algn="r">
              <a:spcBef>
                <a:spcPts val="0"/>
              </a:spcBef>
              <a:spcAft>
                <a:spcPts val="0"/>
              </a:spcAft>
              <a:buSzPts val="1836"/>
              <a:buNone/>
            </a:pPr>
            <a:r>
              <a:rPr lang="en">
                <a:latin typeface="Tahoma"/>
                <a:ea typeface="Tahoma"/>
                <a:cs typeface="Tahoma"/>
                <a:sym typeface="Tahoma"/>
              </a:rPr>
              <a:t>Questions</a:t>
            </a:r>
            <a:endParaRPr/>
          </a:p>
          <a:p>
            <a:pPr indent="0" lvl="0" marL="0" marR="64008" rtl="0" algn="r">
              <a:spcBef>
                <a:spcPts val="400"/>
              </a:spcBef>
              <a:spcAft>
                <a:spcPts val="0"/>
              </a:spcAft>
              <a:buSzPts val="1836"/>
              <a:buNone/>
            </a:pPr>
            <a:r>
              <a:rPr lang="en">
                <a:solidFill>
                  <a:srgbClr val="C00000"/>
                </a:solidFill>
                <a:latin typeface="Tahoma"/>
                <a:ea typeface="Tahoma"/>
                <a:cs typeface="Tahoma"/>
                <a:sym typeface="Tahoma"/>
              </a:rPr>
              <a:t>Preguntas</a:t>
            </a:r>
            <a:endParaRPr/>
          </a:p>
          <a:p>
            <a:pPr indent="0" lvl="0" marL="0" marR="64008" rtl="0" algn="r">
              <a:spcBef>
                <a:spcPts val="400"/>
              </a:spcBef>
              <a:spcAft>
                <a:spcPts val="0"/>
              </a:spcAft>
              <a:buSzPts val="1836"/>
              <a:buNone/>
            </a:pPr>
            <a:r>
              <a:t/>
            </a:r>
            <a:endParaRPr>
              <a:latin typeface="Tahoma"/>
              <a:ea typeface="Tahoma"/>
              <a:cs typeface="Tahoma"/>
              <a:sym typeface="Tahoma"/>
            </a:endParaRPr>
          </a:p>
        </p:txBody>
      </p:sp>
      <p:pic>
        <p:nvPicPr>
          <p:cNvPr id="476" name="Google Shape;476;p70"/>
          <p:cNvPicPr preferRelativeResize="0"/>
          <p:nvPr/>
        </p:nvPicPr>
        <p:blipFill rotWithShape="1">
          <a:blip r:embed="rId3">
            <a:alphaModFix/>
          </a:blip>
          <a:srcRect b="0" l="0" r="0" t="0"/>
          <a:stretch/>
        </p:blipFill>
        <p:spPr>
          <a:xfrm>
            <a:off x="171450" y="76200"/>
            <a:ext cx="2114550" cy="2114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sp>
        <p:nvSpPr>
          <p:cNvPr id="481" name="Google Shape;481;p71"/>
          <p:cNvSpPr txBox="1"/>
          <p:nvPr/>
        </p:nvSpPr>
        <p:spPr>
          <a:xfrm>
            <a:off x="311700" y="1479500"/>
            <a:ext cx="8832300" cy="5188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000"/>
              </a:spcBef>
              <a:spcAft>
                <a:spcPts val="0"/>
              </a:spcAft>
              <a:buNone/>
            </a:pPr>
            <a:r>
              <a:t/>
            </a:r>
            <a:endParaRPr sz="1800">
              <a:solidFill>
                <a:srgbClr val="222222"/>
              </a:solidFill>
              <a:highlight>
                <a:srgbClr val="FFFFFF"/>
              </a:highlight>
            </a:endParaRPr>
          </a:p>
          <a:p>
            <a:pPr indent="-342900" lvl="0" marL="457200" rtl="0" algn="l">
              <a:lnSpc>
                <a:spcPct val="115000"/>
              </a:lnSpc>
              <a:spcBef>
                <a:spcPts val="1000"/>
              </a:spcBef>
              <a:spcAft>
                <a:spcPts val="0"/>
              </a:spcAft>
              <a:buClr>
                <a:srgbClr val="222222"/>
              </a:buClr>
              <a:buSzPts val="1800"/>
              <a:buAutoNum type="arabicPeriod"/>
            </a:pPr>
            <a:r>
              <a:rPr lang="en" sz="1800">
                <a:solidFill>
                  <a:srgbClr val="222222"/>
                </a:solidFill>
                <a:highlight>
                  <a:srgbClr val="FFFFFF"/>
                </a:highlight>
              </a:rPr>
              <a:t>Be </a:t>
            </a:r>
            <a:r>
              <a:rPr lang="en" sz="1800">
                <a:solidFill>
                  <a:srgbClr val="222222"/>
                </a:solidFill>
                <a:highlight>
                  <a:srgbClr val="FFFFFF"/>
                </a:highlight>
              </a:rPr>
              <a:t>respectful</a:t>
            </a:r>
            <a:r>
              <a:rPr lang="en" sz="1800">
                <a:solidFill>
                  <a:srgbClr val="222222"/>
                </a:solidFill>
                <a:highlight>
                  <a:srgbClr val="FFFFFF"/>
                </a:highlight>
              </a:rPr>
              <a:t> of others. </a:t>
            </a:r>
            <a:r>
              <a:rPr lang="en" sz="1800">
                <a:solidFill>
                  <a:srgbClr val="FF0000"/>
                </a:solidFill>
                <a:highlight>
                  <a:srgbClr val="FFFFFF"/>
                </a:highlight>
              </a:rPr>
              <a:t>Ser respetuoso con los demás.</a:t>
            </a:r>
            <a:endParaRPr sz="1800">
              <a:solidFill>
                <a:srgbClr val="FF0000"/>
              </a:solidFill>
              <a:highlight>
                <a:srgbClr val="FFFFFF"/>
              </a:highlight>
            </a:endParaRPr>
          </a:p>
          <a:p>
            <a:pPr indent="0" lvl="0" marL="457200" rtl="0" algn="l">
              <a:lnSpc>
                <a:spcPct val="115000"/>
              </a:lnSpc>
              <a:spcBef>
                <a:spcPts val="1000"/>
              </a:spcBef>
              <a:spcAft>
                <a:spcPts val="0"/>
              </a:spcAft>
              <a:buNone/>
            </a:pPr>
            <a:r>
              <a:t/>
            </a:r>
            <a:endParaRPr sz="1800">
              <a:solidFill>
                <a:srgbClr val="222222"/>
              </a:solidFill>
              <a:highlight>
                <a:srgbClr val="FFFFFF"/>
              </a:highlight>
            </a:endParaRPr>
          </a:p>
          <a:p>
            <a:pPr indent="-342900" lvl="0" marL="457200" rtl="0" algn="l">
              <a:lnSpc>
                <a:spcPct val="115000"/>
              </a:lnSpc>
              <a:spcBef>
                <a:spcPts val="1000"/>
              </a:spcBef>
              <a:spcAft>
                <a:spcPts val="0"/>
              </a:spcAft>
              <a:buClr>
                <a:srgbClr val="222222"/>
              </a:buClr>
              <a:buSzPts val="1800"/>
              <a:buAutoNum type="arabicPeriod"/>
            </a:pPr>
            <a:r>
              <a:rPr lang="en" sz="1800">
                <a:solidFill>
                  <a:srgbClr val="222222"/>
                </a:solidFill>
                <a:highlight>
                  <a:srgbClr val="FFFFFF"/>
                </a:highlight>
              </a:rPr>
              <a:t>Please limit questions to 1-2 minutes as we have a limited timeframe for our questions </a:t>
            </a:r>
            <a:r>
              <a:rPr lang="en" sz="1800">
                <a:solidFill>
                  <a:srgbClr val="222222"/>
                </a:solidFill>
                <a:highlight>
                  <a:srgbClr val="FFFFFF"/>
                </a:highlight>
              </a:rPr>
              <a:t>and answers</a:t>
            </a:r>
            <a:r>
              <a:rPr lang="en" sz="1800">
                <a:solidFill>
                  <a:srgbClr val="222222"/>
                </a:solidFill>
                <a:highlight>
                  <a:srgbClr val="FFFFFF"/>
                </a:highlight>
              </a:rPr>
              <a:t> session. </a:t>
            </a:r>
            <a:r>
              <a:rPr lang="en" sz="1800">
                <a:solidFill>
                  <a:srgbClr val="FF0000"/>
                </a:solidFill>
              </a:rPr>
              <a:t>Limite las preguntas a 1 o 2 minutos, ya que tenemos un período de tiempo limitado para nuestra sesión de preguntas y respuestas.</a:t>
            </a:r>
            <a:endParaRPr sz="1800">
              <a:solidFill>
                <a:srgbClr val="222222"/>
              </a:solidFill>
              <a:highlight>
                <a:srgbClr val="FFFFFF"/>
              </a:highlight>
            </a:endParaRPr>
          </a:p>
          <a:p>
            <a:pPr indent="0" lvl="0" marL="0" rtl="0" algn="l">
              <a:lnSpc>
                <a:spcPct val="115000"/>
              </a:lnSpc>
              <a:spcBef>
                <a:spcPts val="1000"/>
              </a:spcBef>
              <a:spcAft>
                <a:spcPts val="0"/>
              </a:spcAft>
              <a:buNone/>
            </a:pPr>
            <a:r>
              <a:t/>
            </a:r>
            <a:endParaRPr sz="1800">
              <a:solidFill>
                <a:srgbClr val="222222"/>
              </a:solidFill>
              <a:highlight>
                <a:srgbClr val="FFFFFF"/>
              </a:highlight>
            </a:endParaRPr>
          </a:p>
          <a:p>
            <a:pPr indent="-342900" lvl="0" marL="457200" rtl="0" algn="l">
              <a:lnSpc>
                <a:spcPct val="115000"/>
              </a:lnSpc>
              <a:spcBef>
                <a:spcPts val="1000"/>
              </a:spcBef>
              <a:spcAft>
                <a:spcPts val="0"/>
              </a:spcAft>
              <a:buClr>
                <a:srgbClr val="222222"/>
              </a:buClr>
              <a:buSzPts val="1800"/>
              <a:buAutoNum type="arabicPeriod"/>
            </a:pPr>
            <a:r>
              <a:rPr lang="en" sz="1800">
                <a:solidFill>
                  <a:srgbClr val="222222"/>
                </a:solidFill>
                <a:highlight>
                  <a:srgbClr val="FFFFFF"/>
                </a:highlight>
              </a:rPr>
              <a:t>For those attending the event in person, please silence your cell phones so as to not interrupt other participants. </a:t>
            </a:r>
            <a:r>
              <a:rPr lang="en" sz="1800">
                <a:solidFill>
                  <a:srgbClr val="FF0000"/>
                </a:solidFill>
              </a:rPr>
              <a:t>Para aquellos que están atendiendo el evento en persona, silencien sus teléfonos celulares para no interrumpir a otros participantes.</a:t>
            </a:r>
            <a:endParaRPr sz="1800">
              <a:solidFill>
                <a:srgbClr val="FF0000"/>
              </a:solidFill>
              <a:highlight>
                <a:srgbClr val="FFFFFF"/>
              </a:highlight>
            </a:endParaRPr>
          </a:p>
        </p:txBody>
      </p:sp>
      <p:sp>
        <p:nvSpPr>
          <p:cNvPr id="482" name="Google Shape;482;p71"/>
          <p:cNvSpPr txBox="1"/>
          <p:nvPr/>
        </p:nvSpPr>
        <p:spPr>
          <a:xfrm>
            <a:off x="0" y="272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b="1" i="1" lang="en" sz="2200">
                <a:solidFill>
                  <a:srgbClr val="FFFFFF"/>
                </a:solidFill>
                <a:latin typeface="Open Sans"/>
                <a:ea typeface="Open Sans"/>
                <a:cs typeface="Open Sans"/>
                <a:sym typeface="Open Sans"/>
              </a:rPr>
              <a:t>Ground Rules for Q&amp;A Session </a:t>
            </a:r>
            <a:endParaRPr b="1" i="1" sz="2200">
              <a:solidFill>
                <a:srgbClr val="FFFFFF"/>
              </a:solidFill>
              <a:latin typeface="Open Sans"/>
              <a:ea typeface="Open Sans"/>
              <a:cs typeface="Open Sans"/>
              <a:sym typeface="Open Sans"/>
            </a:endParaRPr>
          </a:p>
          <a:p>
            <a:pPr indent="0" lvl="0" marL="0" marR="38100" rtl="0" algn="l">
              <a:lnSpc>
                <a:spcPct val="128571"/>
              </a:lnSpc>
              <a:spcBef>
                <a:spcPts val="0"/>
              </a:spcBef>
              <a:spcAft>
                <a:spcPts val="0"/>
              </a:spcAft>
              <a:buClr>
                <a:schemeClr val="dk1"/>
              </a:buClr>
              <a:buSzPts val="1100"/>
              <a:buFont typeface="Arial"/>
              <a:buNone/>
            </a:pPr>
            <a:r>
              <a:rPr b="1" i="1" lang="en" sz="2200">
                <a:solidFill>
                  <a:srgbClr val="FFFFFF"/>
                </a:solidFill>
                <a:latin typeface="Open Sans"/>
                <a:ea typeface="Open Sans"/>
                <a:cs typeface="Open Sans"/>
                <a:sym typeface="Open Sans"/>
              </a:rPr>
              <a:t>Reglas básicas para la sesión de preguntas y respuestas</a:t>
            </a:r>
            <a:endParaRPr b="1" i="1" sz="2200">
              <a:solidFill>
                <a:srgbClr val="FFFFF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6" name="Shape 486"/>
        <p:cNvGrpSpPr/>
        <p:nvPr/>
      </p:nvGrpSpPr>
      <p:grpSpPr>
        <a:xfrm>
          <a:off x="0" y="0"/>
          <a:ext cx="0" cy="0"/>
          <a:chOff x="0" y="0"/>
          <a:chExt cx="0" cy="0"/>
        </a:xfrm>
      </p:grpSpPr>
      <p:sp>
        <p:nvSpPr>
          <p:cNvPr id="487" name="Google Shape;487;p72"/>
          <p:cNvSpPr txBox="1"/>
          <p:nvPr/>
        </p:nvSpPr>
        <p:spPr>
          <a:xfrm>
            <a:off x="0" y="272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lnSpc>
                <a:spcPct val="150000"/>
              </a:lnSpc>
              <a:spcBef>
                <a:spcPts val="0"/>
              </a:spcBef>
              <a:spcAft>
                <a:spcPts val="0"/>
              </a:spcAft>
              <a:buNone/>
            </a:pPr>
            <a:r>
              <a:rPr b="1" i="1" lang="en" sz="3000">
                <a:solidFill>
                  <a:schemeClr val="lt1"/>
                </a:solidFill>
                <a:latin typeface="Open Sans"/>
                <a:ea typeface="Open Sans"/>
                <a:cs typeface="Open Sans"/>
                <a:sym typeface="Open Sans"/>
              </a:rPr>
              <a:t>Survey Code  |  Código de Encuesta</a:t>
            </a:r>
            <a:endParaRPr b="1" i="1" sz="3000">
              <a:solidFill>
                <a:schemeClr val="lt1"/>
              </a:solidFill>
              <a:latin typeface="Open Sans"/>
              <a:ea typeface="Open Sans"/>
              <a:cs typeface="Open Sans"/>
              <a:sym typeface="Open Sans"/>
            </a:endParaRPr>
          </a:p>
        </p:txBody>
      </p:sp>
      <p:pic>
        <p:nvPicPr>
          <p:cNvPr id="488" name="Google Shape;488;p72"/>
          <p:cNvPicPr preferRelativeResize="0"/>
          <p:nvPr/>
        </p:nvPicPr>
        <p:blipFill rotWithShape="1">
          <a:blip r:embed="rId3">
            <a:alphaModFix/>
          </a:blip>
          <a:srcRect b="5135" l="5234" r="4046" t="2160"/>
          <a:stretch/>
        </p:blipFill>
        <p:spPr>
          <a:xfrm>
            <a:off x="2162275" y="1642050"/>
            <a:ext cx="4883375" cy="4838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48"/>
          <p:cNvSpPr txBox="1"/>
          <p:nvPr/>
        </p:nvSpPr>
        <p:spPr>
          <a:xfrm>
            <a:off x="311700" y="1673000"/>
            <a:ext cx="8832300" cy="362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100">
                <a:solidFill>
                  <a:srgbClr val="222222"/>
                </a:solidFill>
                <a:latin typeface="Open Sans"/>
                <a:ea typeface="Open Sans"/>
                <a:cs typeface="Open Sans"/>
                <a:sym typeface="Open Sans"/>
              </a:rPr>
              <a:t>	</a:t>
            </a:r>
            <a:r>
              <a:rPr b="1" lang="en" sz="2000">
                <a:solidFill>
                  <a:srgbClr val="222222"/>
                </a:solidFill>
                <a:latin typeface="Open Sans"/>
                <a:ea typeface="Open Sans"/>
                <a:cs typeface="Open Sans"/>
                <a:sym typeface="Open Sans"/>
              </a:rPr>
              <a:t>		</a:t>
            </a:r>
            <a:r>
              <a:rPr lang="en" sz="2100">
                <a:solidFill>
                  <a:srgbClr val="222222"/>
                </a:solidFill>
                <a:latin typeface="Open Sans"/>
                <a:ea typeface="Open Sans"/>
                <a:cs typeface="Open Sans"/>
                <a:sym typeface="Open Sans"/>
              </a:rPr>
              <a:t>Welcome | </a:t>
            </a:r>
            <a:r>
              <a:rPr lang="en" sz="2100">
                <a:solidFill>
                  <a:srgbClr val="D33328"/>
                </a:solidFill>
                <a:latin typeface="Open Sans"/>
                <a:ea typeface="Open Sans"/>
                <a:cs typeface="Open Sans"/>
                <a:sym typeface="Open Sans"/>
              </a:rPr>
              <a:t>Bienvenida </a:t>
            </a:r>
            <a:endParaRPr sz="2100">
              <a:solidFill>
                <a:srgbClr val="D33328"/>
              </a:solidFill>
              <a:latin typeface="Open Sans"/>
              <a:ea typeface="Open Sans"/>
              <a:cs typeface="Open Sans"/>
              <a:sym typeface="Open Sans"/>
            </a:endParaRPr>
          </a:p>
          <a:p>
            <a:pPr indent="0" lvl="0" marL="457200" rtl="0" algn="l">
              <a:lnSpc>
                <a:spcPct val="150000"/>
              </a:lnSpc>
              <a:spcBef>
                <a:spcPts val="0"/>
              </a:spcBef>
              <a:spcAft>
                <a:spcPts val="0"/>
              </a:spcAft>
              <a:buNone/>
            </a:pPr>
            <a:r>
              <a:rPr b="1" lang="en" sz="2000">
                <a:solidFill>
                  <a:srgbClr val="222222"/>
                </a:solidFill>
                <a:latin typeface="Open Sans"/>
                <a:ea typeface="Open Sans"/>
                <a:cs typeface="Open Sans"/>
                <a:sym typeface="Open Sans"/>
              </a:rPr>
              <a:t>		</a:t>
            </a:r>
            <a:r>
              <a:rPr lang="en" sz="2100">
                <a:solidFill>
                  <a:srgbClr val="222222"/>
                </a:solidFill>
                <a:latin typeface="Open Sans"/>
                <a:ea typeface="Open Sans"/>
                <a:cs typeface="Open Sans"/>
                <a:sym typeface="Open Sans"/>
              </a:rPr>
              <a:t>Presentation | </a:t>
            </a:r>
            <a:r>
              <a:rPr lang="en" sz="2100">
                <a:solidFill>
                  <a:srgbClr val="D33328"/>
                </a:solidFill>
                <a:latin typeface="Open Sans"/>
                <a:ea typeface="Open Sans"/>
                <a:cs typeface="Open Sans"/>
                <a:sym typeface="Open Sans"/>
              </a:rPr>
              <a:t>Presentación </a:t>
            </a:r>
            <a:endParaRPr sz="2100">
              <a:solidFill>
                <a:srgbClr val="D33328"/>
              </a:solidFill>
              <a:latin typeface="Open Sans"/>
              <a:ea typeface="Open Sans"/>
              <a:cs typeface="Open Sans"/>
              <a:sym typeface="Open Sans"/>
            </a:endParaRPr>
          </a:p>
          <a:p>
            <a:pPr indent="0" lvl="0" marL="457200" rtl="0" algn="l">
              <a:lnSpc>
                <a:spcPct val="150000"/>
              </a:lnSpc>
              <a:spcBef>
                <a:spcPts val="0"/>
              </a:spcBef>
              <a:spcAft>
                <a:spcPts val="0"/>
              </a:spcAft>
              <a:buNone/>
            </a:pPr>
            <a:r>
              <a:rPr b="1" lang="en" sz="2000">
                <a:solidFill>
                  <a:srgbClr val="222222"/>
                </a:solidFill>
                <a:latin typeface="Open Sans"/>
                <a:ea typeface="Open Sans"/>
                <a:cs typeface="Open Sans"/>
                <a:sym typeface="Open Sans"/>
              </a:rPr>
              <a:t>		</a:t>
            </a:r>
            <a:r>
              <a:rPr lang="en" sz="2100">
                <a:solidFill>
                  <a:srgbClr val="222222"/>
                </a:solidFill>
                <a:latin typeface="Open Sans"/>
                <a:ea typeface="Open Sans"/>
                <a:cs typeface="Open Sans"/>
                <a:sym typeface="Open Sans"/>
              </a:rPr>
              <a:t>Questions &amp; Answers</a:t>
            </a:r>
            <a:r>
              <a:rPr lang="en" sz="2100">
                <a:solidFill>
                  <a:srgbClr val="222222"/>
                </a:solidFill>
                <a:latin typeface="Open Sans"/>
                <a:ea typeface="Open Sans"/>
                <a:cs typeface="Open Sans"/>
                <a:sym typeface="Open Sans"/>
              </a:rPr>
              <a:t> | </a:t>
            </a:r>
            <a:r>
              <a:rPr lang="en" sz="2100">
                <a:solidFill>
                  <a:srgbClr val="D33328"/>
                </a:solidFill>
                <a:latin typeface="Open Sans"/>
                <a:ea typeface="Open Sans"/>
                <a:cs typeface="Open Sans"/>
                <a:sym typeface="Open Sans"/>
              </a:rPr>
              <a:t>Panel de Discusión</a:t>
            </a:r>
            <a:endParaRPr i="1" sz="2100">
              <a:solidFill>
                <a:srgbClr val="D33328"/>
              </a:solidFill>
              <a:latin typeface="Open Sans"/>
              <a:ea typeface="Open Sans"/>
              <a:cs typeface="Open Sans"/>
              <a:sym typeface="Open Sans"/>
            </a:endParaRPr>
          </a:p>
          <a:p>
            <a:pPr indent="0" lvl="0" marL="457200" rtl="0" algn="l">
              <a:lnSpc>
                <a:spcPct val="150000"/>
              </a:lnSpc>
              <a:spcBef>
                <a:spcPts val="0"/>
              </a:spcBef>
              <a:spcAft>
                <a:spcPts val="0"/>
              </a:spcAft>
              <a:buNone/>
            </a:pPr>
            <a:r>
              <a:rPr b="1" lang="en" sz="2000">
                <a:solidFill>
                  <a:srgbClr val="222222"/>
                </a:solidFill>
                <a:latin typeface="Open Sans"/>
                <a:ea typeface="Open Sans"/>
                <a:cs typeface="Open Sans"/>
                <a:sym typeface="Open Sans"/>
              </a:rPr>
              <a:t>		</a:t>
            </a:r>
            <a:r>
              <a:rPr lang="en" sz="2100">
                <a:solidFill>
                  <a:srgbClr val="222222"/>
                </a:solidFill>
                <a:latin typeface="Open Sans"/>
                <a:ea typeface="Open Sans"/>
                <a:cs typeface="Open Sans"/>
                <a:sym typeface="Open Sans"/>
              </a:rPr>
              <a:t>Survey| </a:t>
            </a:r>
            <a:r>
              <a:rPr lang="en" sz="2100">
                <a:solidFill>
                  <a:srgbClr val="D33328"/>
                </a:solidFill>
                <a:latin typeface="Open Sans"/>
                <a:ea typeface="Open Sans"/>
                <a:cs typeface="Open Sans"/>
                <a:sym typeface="Open Sans"/>
              </a:rPr>
              <a:t>Encuesta</a:t>
            </a:r>
            <a:endParaRPr sz="2100">
              <a:solidFill>
                <a:srgbClr val="D33328"/>
              </a:solidFill>
              <a:latin typeface="Open Sans"/>
              <a:ea typeface="Open Sans"/>
              <a:cs typeface="Open Sans"/>
              <a:sym typeface="Open Sans"/>
            </a:endParaRPr>
          </a:p>
          <a:p>
            <a:pPr indent="0" lvl="0" marL="457200" rtl="0" algn="l">
              <a:lnSpc>
                <a:spcPct val="150000"/>
              </a:lnSpc>
              <a:spcBef>
                <a:spcPts val="0"/>
              </a:spcBef>
              <a:spcAft>
                <a:spcPts val="0"/>
              </a:spcAft>
              <a:buNone/>
            </a:pPr>
            <a:r>
              <a:rPr b="1" lang="en" sz="2000">
                <a:solidFill>
                  <a:srgbClr val="222222"/>
                </a:solidFill>
                <a:latin typeface="Open Sans"/>
                <a:ea typeface="Open Sans"/>
                <a:cs typeface="Open Sans"/>
                <a:sym typeface="Open Sans"/>
              </a:rPr>
              <a:t>		</a:t>
            </a:r>
            <a:r>
              <a:rPr lang="en" sz="2100">
                <a:solidFill>
                  <a:srgbClr val="222222"/>
                </a:solidFill>
                <a:latin typeface="Open Sans"/>
                <a:ea typeface="Open Sans"/>
                <a:cs typeface="Open Sans"/>
                <a:sym typeface="Open Sans"/>
              </a:rPr>
              <a:t>Thank you! | </a:t>
            </a:r>
            <a:r>
              <a:rPr lang="en" sz="2100">
                <a:solidFill>
                  <a:srgbClr val="D33328"/>
                </a:solidFill>
                <a:latin typeface="Open Sans"/>
                <a:ea typeface="Open Sans"/>
                <a:cs typeface="Open Sans"/>
                <a:sym typeface="Open Sans"/>
              </a:rPr>
              <a:t>¡Gracias!</a:t>
            </a:r>
            <a:endParaRPr sz="2100">
              <a:solidFill>
                <a:srgbClr val="D33328"/>
              </a:solidFill>
              <a:latin typeface="Open Sans"/>
              <a:ea typeface="Open Sans"/>
              <a:cs typeface="Open Sans"/>
              <a:sym typeface="Open Sans"/>
            </a:endParaRPr>
          </a:p>
        </p:txBody>
      </p:sp>
      <p:sp>
        <p:nvSpPr>
          <p:cNvPr id="294" name="Google Shape;294;p48"/>
          <p:cNvSpPr txBox="1"/>
          <p:nvPr/>
        </p:nvSpPr>
        <p:spPr>
          <a:xfrm>
            <a:off x="0" y="272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spcBef>
                <a:spcPts val="0"/>
              </a:spcBef>
              <a:spcAft>
                <a:spcPts val="0"/>
              </a:spcAft>
              <a:buNone/>
            </a:pPr>
            <a:r>
              <a:rPr b="1" i="1" lang="en" sz="3700">
                <a:solidFill>
                  <a:srgbClr val="FFFFFF"/>
                </a:solidFill>
                <a:latin typeface="Open Sans"/>
                <a:ea typeface="Open Sans"/>
                <a:cs typeface="Open Sans"/>
                <a:sym typeface="Open Sans"/>
              </a:rPr>
              <a:t>Agenda </a:t>
            </a:r>
            <a:endParaRPr b="1" i="1" sz="3700">
              <a:solidFill>
                <a:srgbClr val="FFFFFF"/>
              </a:solidFill>
              <a:latin typeface="Open Sans"/>
              <a:ea typeface="Open Sans"/>
              <a:cs typeface="Open Sans"/>
              <a:sym typeface="Open Sans"/>
            </a:endParaRPr>
          </a:p>
        </p:txBody>
      </p:sp>
      <p:sp>
        <p:nvSpPr>
          <p:cNvPr id="295" name="Google Shape;295;p48"/>
          <p:cNvSpPr txBox="1"/>
          <p:nvPr/>
        </p:nvSpPr>
        <p:spPr>
          <a:xfrm>
            <a:off x="155850" y="4449000"/>
            <a:ext cx="8832300" cy="2409000"/>
          </a:xfrm>
          <a:prstGeom prst="rect">
            <a:avLst/>
          </a:prstGeom>
          <a:noFill/>
          <a:ln>
            <a:noFill/>
          </a:ln>
        </p:spPr>
        <p:txBody>
          <a:bodyPr anchorCtr="0" anchor="t" bIns="91425" lIns="91425" spcFirstLastPara="1" rIns="91425" wrap="square" tIns="91425">
            <a:spAutoFit/>
          </a:bodyPr>
          <a:lstStyle/>
          <a:p>
            <a:pPr indent="-336550" lvl="0" marL="596900" rtl="0" algn="l">
              <a:lnSpc>
                <a:spcPct val="150000"/>
              </a:lnSpc>
              <a:spcBef>
                <a:spcPts val="1000"/>
              </a:spcBef>
              <a:spcAft>
                <a:spcPts val="0"/>
              </a:spcAft>
              <a:buClr>
                <a:srgbClr val="222222"/>
              </a:buClr>
              <a:buSzPts val="1700"/>
              <a:buChar char="●"/>
            </a:pPr>
            <a:r>
              <a:rPr b="1" lang="en" sz="1700">
                <a:solidFill>
                  <a:srgbClr val="222222"/>
                </a:solidFill>
                <a:highlight>
                  <a:srgbClr val="FFFFFF"/>
                </a:highlight>
              </a:rPr>
              <a:t>County of San Benito, </a:t>
            </a:r>
            <a:r>
              <a:rPr lang="en" sz="1700">
                <a:solidFill>
                  <a:srgbClr val="222222"/>
                </a:solidFill>
                <a:highlight>
                  <a:srgbClr val="FFFFFF"/>
                </a:highlight>
              </a:rPr>
              <a:t>Supervisor Betsy Dirks</a:t>
            </a:r>
            <a:r>
              <a:rPr lang="en" sz="1700">
                <a:solidFill>
                  <a:srgbClr val="222222"/>
                </a:solidFill>
                <a:highlight>
                  <a:srgbClr val="FFFFFF"/>
                </a:highlight>
              </a:rPr>
              <a:t> - Welcome / </a:t>
            </a:r>
            <a:r>
              <a:rPr lang="en" sz="1700">
                <a:solidFill>
                  <a:srgbClr val="D33328"/>
                </a:solidFill>
                <a:highlight>
                  <a:srgbClr val="FFFFFF"/>
                </a:highlight>
              </a:rPr>
              <a:t>Bienvenida</a:t>
            </a:r>
            <a:endParaRPr sz="1700">
              <a:solidFill>
                <a:srgbClr val="D33328"/>
              </a:solidFill>
              <a:highlight>
                <a:srgbClr val="FFFFFF"/>
              </a:highlight>
            </a:endParaRPr>
          </a:p>
          <a:p>
            <a:pPr indent="-336550" lvl="0" marL="596900" rtl="0" algn="l">
              <a:lnSpc>
                <a:spcPct val="150000"/>
              </a:lnSpc>
              <a:spcBef>
                <a:spcPts val="0"/>
              </a:spcBef>
              <a:spcAft>
                <a:spcPts val="0"/>
              </a:spcAft>
              <a:buClr>
                <a:schemeClr val="dk1"/>
              </a:buClr>
              <a:buSzPts val="1700"/>
              <a:buChar char="●"/>
            </a:pPr>
            <a:r>
              <a:rPr b="1" lang="en" sz="1700">
                <a:solidFill>
                  <a:schemeClr val="dk1"/>
                </a:solidFill>
                <a:highlight>
                  <a:srgbClr val="FFFFFF"/>
                </a:highlight>
              </a:rPr>
              <a:t>Community Foundation for San Benito County, </a:t>
            </a:r>
            <a:r>
              <a:rPr lang="en" sz="1700">
                <a:solidFill>
                  <a:schemeClr val="dk1"/>
                </a:solidFill>
                <a:highlight>
                  <a:srgbClr val="FFFFFF"/>
                </a:highlight>
              </a:rPr>
              <a:t>President / CEO - </a:t>
            </a:r>
            <a:r>
              <a:rPr lang="en" sz="1700">
                <a:solidFill>
                  <a:schemeClr val="dk1"/>
                </a:solidFill>
                <a:highlight>
                  <a:srgbClr val="FFFFFF"/>
                </a:highlight>
              </a:rPr>
              <a:t>Gary Byrne</a:t>
            </a:r>
            <a:r>
              <a:rPr lang="en" sz="1700">
                <a:solidFill>
                  <a:schemeClr val="dk1"/>
                </a:solidFill>
                <a:highlight>
                  <a:srgbClr val="FFFFFF"/>
                </a:highlight>
              </a:rPr>
              <a:t> - History of the Epicenter &amp; </a:t>
            </a:r>
            <a:r>
              <a:rPr lang="en" sz="1700">
                <a:solidFill>
                  <a:schemeClr val="dk1"/>
                </a:solidFill>
                <a:highlight>
                  <a:srgbClr val="FFFFFF"/>
                </a:highlight>
              </a:rPr>
              <a:t>Adjoining</a:t>
            </a:r>
            <a:r>
              <a:rPr lang="en" sz="1700">
                <a:solidFill>
                  <a:schemeClr val="dk1"/>
                </a:solidFill>
                <a:highlight>
                  <a:srgbClr val="FFFFFF"/>
                </a:highlight>
              </a:rPr>
              <a:t> Housing / </a:t>
            </a:r>
            <a:r>
              <a:rPr lang="en" sz="1700">
                <a:solidFill>
                  <a:srgbClr val="D33328"/>
                </a:solidFill>
                <a:highlight>
                  <a:schemeClr val="lt1"/>
                </a:highlight>
              </a:rPr>
              <a:t>Historia del Epicenter y Viviendas Anexas</a:t>
            </a:r>
            <a:endParaRPr sz="1700">
              <a:solidFill>
                <a:schemeClr val="dk1"/>
              </a:solidFill>
              <a:highlight>
                <a:srgbClr val="FFFFFF"/>
              </a:highlight>
            </a:endParaRPr>
          </a:p>
          <a:p>
            <a:pPr indent="-336550" lvl="0" marL="596900" rtl="0" algn="l">
              <a:lnSpc>
                <a:spcPct val="150000"/>
              </a:lnSpc>
              <a:spcBef>
                <a:spcPts val="0"/>
              </a:spcBef>
              <a:spcAft>
                <a:spcPts val="0"/>
              </a:spcAft>
              <a:buClr>
                <a:srgbClr val="222222"/>
              </a:buClr>
              <a:buSzPts val="1700"/>
              <a:buChar char="●"/>
            </a:pPr>
            <a:r>
              <a:rPr b="1" lang="en" sz="1700">
                <a:solidFill>
                  <a:srgbClr val="222222"/>
                </a:solidFill>
                <a:highlight>
                  <a:srgbClr val="FFFFFF"/>
                </a:highlight>
              </a:rPr>
              <a:t>Monterey Bay Economic Partnership</a:t>
            </a:r>
            <a:r>
              <a:rPr lang="en" sz="1700">
                <a:solidFill>
                  <a:srgbClr val="222222"/>
                </a:solidFill>
                <a:highlight>
                  <a:srgbClr val="FFFFFF"/>
                </a:highlight>
              </a:rPr>
              <a:t>, Director of Strategic Initiatives - Housing &amp; Broadband, Alyssa Kroeger - Facilitator / </a:t>
            </a:r>
            <a:r>
              <a:rPr lang="en" sz="1700">
                <a:solidFill>
                  <a:srgbClr val="D33328"/>
                </a:solidFill>
                <a:highlight>
                  <a:srgbClr val="FFFFFF"/>
                </a:highlight>
              </a:rPr>
              <a:t>Facilitadora</a:t>
            </a:r>
            <a:endParaRPr sz="1500">
              <a:solidFill>
                <a:srgbClr val="D3332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49"/>
          <p:cNvSpPr txBox="1"/>
          <p:nvPr/>
        </p:nvSpPr>
        <p:spPr>
          <a:xfrm>
            <a:off x="0" y="334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spcBef>
                <a:spcPts val="0"/>
              </a:spcBef>
              <a:spcAft>
                <a:spcPts val="0"/>
              </a:spcAft>
              <a:buNone/>
            </a:pPr>
            <a:r>
              <a:rPr b="1" i="1" lang="en" sz="2600">
                <a:solidFill>
                  <a:schemeClr val="lt1"/>
                </a:solidFill>
                <a:latin typeface="Open Sans"/>
                <a:ea typeface="Open Sans"/>
                <a:cs typeface="Open Sans"/>
                <a:sym typeface="Open Sans"/>
              </a:rPr>
              <a:t>What is a Housing Element? </a:t>
            </a:r>
            <a:r>
              <a:rPr b="1" i="1" lang="en" sz="2700">
                <a:solidFill>
                  <a:schemeClr val="lt1"/>
                </a:solidFill>
                <a:latin typeface="Open Sans"/>
                <a:ea typeface="Open Sans"/>
                <a:cs typeface="Open Sans"/>
                <a:sym typeface="Open Sans"/>
              </a:rPr>
              <a:t>  </a:t>
            </a:r>
            <a:endParaRPr b="1" i="1" sz="27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en" sz="2600">
                <a:solidFill>
                  <a:schemeClr val="lt1"/>
                </a:solidFill>
                <a:latin typeface="Open Sans"/>
                <a:ea typeface="Open Sans"/>
                <a:cs typeface="Open Sans"/>
                <a:sym typeface="Open Sans"/>
              </a:rPr>
              <a:t>¿Qué es un Elemento de Vivienda?</a:t>
            </a:r>
            <a:endParaRPr b="1" i="1" sz="2700">
              <a:solidFill>
                <a:schemeClr val="lt1"/>
              </a:solidFill>
              <a:latin typeface="Open Sans"/>
              <a:ea typeface="Open Sans"/>
              <a:cs typeface="Open Sans"/>
              <a:sym typeface="Open Sans"/>
            </a:endParaRPr>
          </a:p>
        </p:txBody>
      </p:sp>
      <p:sp>
        <p:nvSpPr>
          <p:cNvPr id="301" name="Google Shape;301;p49"/>
          <p:cNvSpPr txBox="1"/>
          <p:nvPr/>
        </p:nvSpPr>
        <p:spPr>
          <a:xfrm>
            <a:off x="878550" y="1639208"/>
            <a:ext cx="7386900" cy="5218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i="1" lang="en" sz="2000">
                <a:solidFill>
                  <a:schemeClr val="dk1"/>
                </a:solidFill>
                <a:latin typeface="Open Sans"/>
                <a:ea typeface="Open Sans"/>
                <a:cs typeface="Open Sans"/>
                <a:sym typeface="Open Sans"/>
              </a:rPr>
              <a:t>Blueprint for how a city will meet its housing needs over the next 8 years</a:t>
            </a:r>
            <a:endParaRPr b="1" i="1"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2000">
                <a:solidFill>
                  <a:srgbClr val="595959"/>
                </a:solidFill>
                <a:latin typeface="Open Sans"/>
                <a:ea typeface="Open Sans"/>
                <a:cs typeface="Open Sans"/>
                <a:sym typeface="Open Sans"/>
              </a:rPr>
              <a:t> </a:t>
            </a:r>
            <a:endParaRPr b="1" sz="20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2000">
                <a:solidFill>
                  <a:srgbClr val="D33328"/>
                </a:solidFill>
                <a:latin typeface="Open Sans"/>
                <a:ea typeface="Open Sans"/>
                <a:cs typeface="Open Sans"/>
                <a:sym typeface="Open Sans"/>
              </a:rPr>
              <a:t>Plan de cómo una ciudad satisfará sus necesidades de vivienda en los próximos 8 años</a:t>
            </a:r>
            <a:endParaRPr b="1" i="1" sz="2000">
              <a:solidFill>
                <a:srgbClr val="D33328"/>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i="1"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i="1"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700">
              <a:solidFill>
                <a:schemeClr val="dk1"/>
              </a:solidFill>
              <a:latin typeface="Open Sans"/>
              <a:ea typeface="Open Sans"/>
              <a:cs typeface="Open Sans"/>
              <a:sym typeface="Open Sans"/>
            </a:endParaRPr>
          </a:p>
        </p:txBody>
      </p:sp>
      <p:pic>
        <p:nvPicPr>
          <p:cNvPr id="302" name="Google Shape;302;p49"/>
          <p:cNvPicPr preferRelativeResize="0"/>
          <p:nvPr/>
        </p:nvPicPr>
        <p:blipFill>
          <a:blip r:embed="rId3">
            <a:alphaModFix/>
          </a:blip>
          <a:stretch>
            <a:fillRect/>
          </a:stretch>
        </p:blipFill>
        <p:spPr>
          <a:xfrm>
            <a:off x="2407987" y="3650475"/>
            <a:ext cx="4328026" cy="3060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50"/>
          <p:cNvSpPr txBox="1"/>
          <p:nvPr/>
        </p:nvSpPr>
        <p:spPr>
          <a:xfrm>
            <a:off x="0" y="334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lnSpc>
                <a:spcPct val="115000"/>
              </a:lnSpc>
              <a:spcBef>
                <a:spcPts val="0"/>
              </a:spcBef>
              <a:spcAft>
                <a:spcPts val="0"/>
              </a:spcAft>
              <a:buNone/>
            </a:pPr>
            <a:r>
              <a:rPr b="1" i="1" lang="en" sz="2900">
                <a:solidFill>
                  <a:schemeClr val="lt1"/>
                </a:solidFill>
                <a:latin typeface="Open Sans"/>
                <a:ea typeface="Open Sans"/>
                <a:cs typeface="Open Sans"/>
                <a:sym typeface="Open Sans"/>
              </a:rPr>
              <a:t>Why does </a:t>
            </a:r>
            <a:r>
              <a:rPr b="1" i="1" lang="en" sz="2900">
                <a:solidFill>
                  <a:schemeClr val="lt1"/>
                </a:solidFill>
                <a:latin typeface="Open Sans"/>
                <a:ea typeface="Open Sans"/>
                <a:cs typeface="Open Sans"/>
                <a:sym typeface="Open Sans"/>
              </a:rPr>
              <a:t>the Housing Element matter?</a:t>
            </a:r>
            <a:endParaRPr b="1" i="1" sz="2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2900">
                <a:solidFill>
                  <a:schemeClr val="lt1"/>
                </a:solidFill>
                <a:latin typeface="Open Sans"/>
                <a:ea typeface="Open Sans"/>
                <a:cs typeface="Open Sans"/>
                <a:sym typeface="Open Sans"/>
              </a:rPr>
              <a:t>¿Por qué es importante el Elemento de Vivienda?</a:t>
            </a:r>
            <a:endParaRPr b="1" i="1" sz="2900">
              <a:solidFill>
                <a:schemeClr val="lt1"/>
              </a:solidFill>
              <a:latin typeface="Open Sans"/>
              <a:ea typeface="Open Sans"/>
              <a:cs typeface="Open Sans"/>
              <a:sym typeface="Open Sans"/>
            </a:endParaRPr>
          </a:p>
        </p:txBody>
      </p:sp>
      <p:sp>
        <p:nvSpPr>
          <p:cNvPr id="308" name="Google Shape;308;p50"/>
          <p:cNvSpPr txBox="1"/>
          <p:nvPr/>
        </p:nvSpPr>
        <p:spPr>
          <a:xfrm>
            <a:off x="562900" y="1600229"/>
            <a:ext cx="7397100" cy="2668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i="1" lang="en" sz="2000">
                <a:solidFill>
                  <a:schemeClr val="dk1"/>
                </a:solidFill>
                <a:latin typeface="Open Sans"/>
                <a:ea typeface="Open Sans"/>
                <a:cs typeface="Open Sans"/>
                <a:sym typeface="Open Sans"/>
              </a:rPr>
              <a:t>Housing Elements grant communities the opportunity to:</a:t>
            </a:r>
            <a:endParaRPr b="1" i="1"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2000">
                <a:solidFill>
                  <a:srgbClr val="595959"/>
                </a:solidFill>
                <a:latin typeface="Open Sans"/>
                <a:ea typeface="Open Sans"/>
                <a:cs typeface="Open Sans"/>
                <a:sym typeface="Open Sans"/>
              </a:rPr>
              <a:t> </a:t>
            </a:r>
            <a:endParaRPr b="1" sz="2000">
              <a:solidFill>
                <a:srgbClr val="595959"/>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Be involved</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Affordable Housing </a:t>
            </a:r>
            <a:r>
              <a:rPr b="1" lang="en" sz="1700">
                <a:solidFill>
                  <a:schemeClr val="dk1"/>
                </a:solidFill>
                <a:latin typeface="Open Sans"/>
                <a:ea typeface="Open Sans"/>
                <a:cs typeface="Open Sans"/>
                <a:sym typeface="Open Sans"/>
              </a:rPr>
              <a:t>Production</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Affordable Housing </a:t>
            </a:r>
            <a:r>
              <a:rPr b="1" lang="en" sz="1700">
                <a:solidFill>
                  <a:schemeClr val="dk1"/>
                </a:solidFill>
                <a:latin typeface="Open Sans"/>
                <a:ea typeface="Open Sans"/>
                <a:cs typeface="Open Sans"/>
                <a:sym typeface="Open Sans"/>
              </a:rPr>
              <a:t>Preservation</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Tenant / Community </a:t>
            </a:r>
            <a:r>
              <a:rPr b="1" lang="en" sz="1700">
                <a:solidFill>
                  <a:schemeClr val="dk1"/>
                </a:solidFill>
                <a:latin typeface="Open Sans"/>
                <a:ea typeface="Open Sans"/>
                <a:cs typeface="Open Sans"/>
                <a:sym typeface="Open Sans"/>
              </a:rPr>
              <a:t>Protection</a:t>
            </a:r>
            <a:endParaRPr b="1"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Char char="-"/>
            </a:pPr>
            <a:r>
              <a:rPr lang="en" sz="1700">
                <a:solidFill>
                  <a:schemeClr val="dk1"/>
                </a:solidFill>
                <a:latin typeface="Open Sans"/>
                <a:ea typeface="Open Sans"/>
                <a:cs typeface="Open Sans"/>
                <a:sym typeface="Open Sans"/>
              </a:rPr>
              <a:t>Address the climate crisis</a:t>
            </a:r>
            <a:endParaRPr sz="17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700">
              <a:solidFill>
                <a:schemeClr val="dk1"/>
              </a:solidFill>
              <a:latin typeface="Open Sans"/>
              <a:ea typeface="Open Sans"/>
              <a:cs typeface="Open Sans"/>
              <a:sym typeface="Open Sans"/>
            </a:endParaRPr>
          </a:p>
        </p:txBody>
      </p:sp>
      <p:pic>
        <p:nvPicPr>
          <p:cNvPr id="309" name="Google Shape;309;p50"/>
          <p:cNvPicPr preferRelativeResize="0"/>
          <p:nvPr/>
        </p:nvPicPr>
        <p:blipFill>
          <a:blip r:embed="rId3">
            <a:alphaModFix/>
          </a:blip>
          <a:stretch>
            <a:fillRect/>
          </a:stretch>
        </p:blipFill>
        <p:spPr>
          <a:xfrm>
            <a:off x="5541025" y="4572000"/>
            <a:ext cx="3765776" cy="2168676"/>
          </a:xfrm>
          <a:prstGeom prst="rect">
            <a:avLst/>
          </a:prstGeom>
          <a:noFill/>
          <a:ln>
            <a:noFill/>
          </a:ln>
        </p:spPr>
      </p:pic>
      <p:sp>
        <p:nvSpPr>
          <p:cNvPr id="310" name="Google Shape;310;p50"/>
          <p:cNvSpPr txBox="1"/>
          <p:nvPr/>
        </p:nvSpPr>
        <p:spPr>
          <a:xfrm>
            <a:off x="562900" y="4094879"/>
            <a:ext cx="7397100" cy="26682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b="1" i="1" lang="en" sz="1800">
                <a:solidFill>
                  <a:srgbClr val="D33328"/>
                </a:solidFill>
                <a:latin typeface="Open Sans"/>
                <a:ea typeface="Open Sans"/>
                <a:cs typeface="Open Sans"/>
                <a:sym typeface="Open Sans"/>
              </a:rPr>
              <a:t>Los Elementos de Vivienda otorgan a las comunidades la oportunidad de:</a:t>
            </a:r>
            <a:endParaRPr b="1" i="1" sz="1800">
              <a:solidFill>
                <a:srgbClr val="D33328"/>
              </a:solidFill>
              <a:latin typeface="Open Sans"/>
              <a:ea typeface="Open Sans"/>
              <a:cs typeface="Open Sans"/>
              <a:sym typeface="Open Sans"/>
            </a:endParaRPr>
          </a:p>
          <a:p>
            <a:pPr indent="0" lvl="0" marL="0" rtl="0" algn="l">
              <a:lnSpc>
                <a:spcPct val="115000"/>
              </a:lnSpc>
              <a:spcBef>
                <a:spcPts val="0"/>
              </a:spcBef>
              <a:spcAft>
                <a:spcPts val="0"/>
              </a:spcAft>
              <a:buNone/>
            </a:pPr>
            <a:r>
              <a:rPr b="1" i="1" lang="en" sz="1800">
                <a:solidFill>
                  <a:srgbClr val="D33328"/>
                </a:solidFill>
                <a:latin typeface="Open Sans"/>
                <a:ea typeface="Open Sans"/>
                <a:cs typeface="Open Sans"/>
                <a:sym typeface="Open Sans"/>
              </a:rPr>
              <a:t> </a:t>
            </a:r>
            <a:endParaRPr b="1" i="1" sz="1800">
              <a:solidFill>
                <a:srgbClr val="D33328"/>
              </a:solidFill>
              <a:latin typeface="Open Sans"/>
              <a:ea typeface="Open Sans"/>
              <a:cs typeface="Open Sans"/>
              <a:sym typeface="Open Sans"/>
            </a:endParaRPr>
          </a:p>
          <a:p>
            <a:pPr indent="-342900" lvl="0" marL="457200" rtl="0" algn="l">
              <a:lnSpc>
                <a:spcPct val="115000"/>
              </a:lnSpc>
              <a:spcBef>
                <a:spcPts val="0"/>
              </a:spcBef>
              <a:spcAft>
                <a:spcPts val="0"/>
              </a:spcAft>
              <a:buClr>
                <a:srgbClr val="D33328"/>
              </a:buClr>
              <a:buSzPts val="1800"/>
              <a:buFont typeface="Open Sans"/>
              <a:buChar char="-"/>
            </a:pPr>
            <a:r>
              <a:rPr lang="en" sz="1800">
                <a:solidFill>
                  <a:srgbClr val="D33328"/>
                </a:solidFill>
                <a:latin typeface="Open Sans"/>
                <a:ea typeface="Open Sans"/>
                <a:cs typeface="Open Sans"/>
                <a:sym typeface="Open Sans"/>
              </a:rPr>
              <a:t>Estar involucrado</a:t>
            </a:r>
            <a:endParaRPr sz="1800">
              <a:solidFill>
                <a:srgbClr val="D33328"/>
              </a:solidFill>
              <a:latin typeface="Open Sans"/>
              <a:ea typeface="Open Sans"/>
              <a:cs typeface="Open Sans"/>
              <a:sym typeface="Open Sans"/>
            </a:endParaRPr>
          </a:p>
          <a:p>
            <a:pPr indent="-342900" lvl="0" marL="457200" rtl="0" algn="l">
              <a:lnSpc>
                <a:spcPct val="115000"/>
              </a:lnSpc>
              <a:spcBef>
                <a:spcPts val="0"/>
              </a:spcBef>
              <a:spcAft>
                <a:spcPts val="0"/>
              </a:spcAft>
              <a:buClr>
                <a:srgbClr val="D33328"/>
              </a:buClr>
              <a:buSzPts val="1800"/>
              <a:buFont typeface="Open Sans"/>
              <a:buChar char="-"/>
            </a:pPr>
            <a:r>
              <a:rPr b="1" lang="en" sz="1800">
                <a:solidFill>
                  <a:srgbClr val="D33328"/>
                </a:solidFill>
                <a:latin typeface="Open Sans"/>
                <a:ea typeface="Open Sans"/>
                <a:cs typeface="Open Sans"/>
                <a:sym typeface="Open Sans"/>
              </a:rPr>
              <a:t>Producción </a:t>
            </a:r>
            <a:r>
              <a:rPr lang="en" sz="1800">
                <a:solidFill>
                  <a:srgbClr val="D33328"/>
                </a:solidFill>
                <a:latin typeface="Open Sans"/>
                <a:ea typeface="Open Sans"/>
                <a:cs typeface="Open Sans"/>
                <a:sym typeface="Open Sans"/>
              </a:rPr>
              <a:t>de Vivienda Asequible</a:t>
            </a:r>
            <a:endParaRPr sz="1800">
              <a:solidFill>
                <a:srgbClr val="D33328"/>
              </a:solidFill>
              <a:latin typeface="Open Sans"/>
              <a:ea typeface="Open Sans"/>
              <a:cs typeface="Open Sans"/>
              <a:sym typeface="Open Sans"/>
            </a:endParaRPr>
          </a:p>
          <a:p>
            <a:pPr indent="-342900" lvl="0" marL="457200" rtl="0" algn="l">
              <a:lnSpc>
                <a:spcPct val="115000"/>
              </a:lnSpc>
              <a:spcBef>
                <a:spcPts val="0"/>
              </a:spcBef>
              <a:spcAft>
                <a:spcPts val="0"/>
              </a:spcAft>
              <a:buClr>
                <a:srgbClr val="D33328"/>
              </a:buClr>
              <a:buSzPts val="1800"/>
              <a:buFont typeface="Open Sans"/>
              <a:buChar char="-"/>
            </a:pPr>
            <a:r>
              <a:rPr b="1" lang="en" sz="1800">
                <a:solidFill>
                  <a:srgbClr val="D33328"/>
                </a:solidFill>
                <a:latin typeface="Open Sans"/>
                <a:ea typeface="Open Sans"/>
                <a:cs typeface="Open Sans"/>
                <a:sym typeface="Open Sans"/>
              </a:rPr>
              <a:t>Preservación</a:t>
            </a:r>
            <a:r>
              <a:rPr lang="en" sz="1800">
                <a:solidFill>
                  <a:srgbClr val="D33328"/>
                </a:solidFill>
                <a:latin typeface="Open Sans"/>
                <a:ea typeface="Open Sans"/>
                <a:cs typeface="Open Sans"/>
                <a:sym typeface="Open Sans"/>
              </a:rPr>
              <a:t> de viviendas asequibles</a:t>
            </a:r>
            <a:endParaRPr sz="1800">
              <a:solidFill>
                <a:srgbClr val="D33328"/>
              </a:solidFill>
              <a:latin typeface="Open Sans"/>
              <a:ea typeface="Open Sans"/>
              <a:cs typeface="Open Sans"/>
              <a:sym typeface="Open Sans"/>
            </a:endParaRPr>
          </a:p>
          <a:p>
            <a:pPr indent="-342900" lvl="0" marL="457200" rtl="0" algn="l">
              <a:lnSpc>
                <a:spcPct val="115000"/>
              </a:lnSpc>
              <a:spcBef>
                <a:spcPts val="0"/>
              </a:spcBef>
              <a:spcAft>
                <a:spcPts val="0"/>
              </a:spcAft>
              <a:buClr>
                <a:srgbClr val="D33328"/>
              </a:buClr>
              <a:buSzPts val="1800"/>
              <a:buFont typeface="Open Sans"/>
              <a:buChar char="-"/>
            </a:pPr>
            <a:r>
              <a:rPr b="1" lang="en" sz="1800">
                <a:solidFill>
                  <a:srgbClr val="D33328"/>
                </a:solidFill>
                <a:latin typeface="Open Sans"/>
                <a:ea typeface="Open Sans"/>
                <a:cs typeface="Open Sans"/>
                <a:sym typeface="Open Sans"/>
              </a:rPr>
              <a:t>Protección </a:t>
            </a:r>
            <a:r>
              <a:rPr lang="en" sz="1800">
                <a:solidFill>
                  <a:srgbClr val="D33328"/>
                </a:solidFill>
                <a:latin typeface="Open Sans"/>
                <a:ea typeface="Open Sans"/>
                <a:cs typeface="Open Sans"/>
                <a:sym typeface="Open Sans"/>
              </a:rPr>
              <a:t>de la comunidad e </a:t>
            </a:r>
            <a:r>
              <a:rPr lang="en" sz="1800">
                <a:solidFill>
                  <a:srgbClr val="D33328"/>
                </a:solidFill>
                <a:latin typeface="Open Sans"/>
                <a:ea typeface="Open Sans"/>
                <a:cs typeface="Open Sans"/>
                <a:sym typeface="Open Sans"/>
              </a:rPr>
              <a:t>Inquilino </a:t>
            </a:r>
            <a:endParaRPr sz="1800">
              <a:solidFill>
                <a:srgbClr val="D33328"/>
              </a:solidFill>
              <a:latin typeface="Open Sans"/>
              <a:ea typeface="Open Sans"/>
              <a:cs typeface="Open Sans"/>
              <a:sym typeface="Open Sans"/>
            </a:endParaRPr>
          </a:p>
          <a:p>
            <a:pPr indent="-342900" lvl="0" marL="457200" rtl="0" algn="l">
              <a:lnSpc>
                <a:spcPct val="115000"/>
              </a:lnSpc>
              <a:spcBef>
                <a:spcPts val="0"/>
              </a:spcBef>
              <a:spcAft>
                <a:spcPts val="0"/>
              </a:spcAft>
              <a:buClr>
                <a:srgbClr val="D33328"/>
              </a:buClr>
              <a:buSzPts val="1800"/>
              <a:buFont typeface="Open Sans"/>
              <a:buChar char="-"/>
            </a:pPr>
            <a:r>
              <a:rPr lang="en" sz="1800">
                <a:solidFill>
                  <a:srgbClr val="D33328"/>
                </a:solidFill>
                <a:latin typeface="Open Sans"/>
                <a:ea typeface="Open Sans"/>
                <a:cs typeface="Open Sans"/>
                <a:sym typeface="Open Sans"/>
              </a:rPr>
              <a:t>Abordar la crisis climática</a:t>
            </a:r>
            <a:endParaRPr sz="1800">
              <a:solidFill>
                <a:srgbClr val="D33328"/>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7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51"/>
          <p:cNvSpPr txBox="1"/>
          <p:nvPr/>
        </p:nvSpPr>
        <p:spPr>
          <a:xfrm>
            <a:off x="213500" y="1790875"/>
            <a:ext cx="8570700" cy="45831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 sz="2200">
                <a:solidFill>
                  <a:schemeClr val="dk1"/>
                </a:solidFill>
                <a:latin typeface="Open Sans"/>
                <a:ea typeface="Open Sans"/>
                <a:cs typeface="Open Sans"/>
                <a:sym typeface="Open Sans"/>
              </a:rPr>
              <a:t>AB 686, Santiago (2018)</a:t>
            </a:r>
            <a:endParaRPr b="1" sz="22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None/>
            </a:pPr>
            <a:r>
              <a:t/>
            </a:r>
            <a:endParaRPr b="1" sz="22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None/>
            </a:pPr>
            <a:r>
              <a:t/>
            </a:r>
            <a:endParaRPr sz="800">
              <a:solidFill>
                <a:srgbClr val="595959"/>
              </a:solidFill>
              <a:latin typeface="Open Sans"/>
              <a:ea typeface="Open Sans"/>
              <a:cs typeface="Open Sans"/>
              <a:sym typeface="Open Sans"/>
            </a:endParaRPr>
          </a:p>
          <a:p>
            <a:pPr indent="0" lvl="0" marL="0" rtl="0" algn="ctr">
              <a:lnSpc>
                <a:spcPct val="105000"/>
              </a:lnSpc>
              <a:spcBef>
                <a:spcPts val="0"/>
              </a:spcBef>
              <a:spcAft>
                <a:spcPts val="0"/>
              </a:spcAft>
              <a:buNone/>
            </a:pPr>
            <a:r>
              <a:rPr lang="en" sz="1800">
                <a:solidFill>
                  <a:schemeClr val="dk1"/>
                </a:solidFill>
                <a:latin typeface="Open Sans"/>
                <a:ea typeface="Open Sans"/>
                <a:cs typeface="Open Sans"/>
                <a:sym typeface="Open Sans"/>
              </a:rPr>
              <a:t>Combat housing discrimination, eliminate racial bias, undo historic patterns of segregation, and lift barriers that restrict acess in order to foster inclusive communities and achieve racial equity, fair housing choice, and opportunity for all Californians.</a:t>
            </a:r>
            <a:endParaRPr sz="18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Clr>
                <a:schemeClr val="dk1"/>
              </a:buClr>
              <a:buSzPts val="1100"/>
              <a:buFont typeface="Arial"/>
              <a:buNone/>
            </a:pPr>
            <a:r>
              <a:t/>
            </a:r>
            <a:endParaRPr i="1" sz="1600">
              <a:solidFill>
                <a:schemeClr val="dk1"/>
              </a:solidFill>
              <a:latin typeface="Open Sans"/>
              <a:ea typeface="Open Sans"/>
              <a:cs typeface="Open Sans"/>
              <a:sym typeface="Open Sans"/>
            </a:endParaRPr>
          </a:p>
          <a:p>
            <a:pPr indent="457200" lvl="0" marL="457200" rtl="0" algn="l">
              <a:lnSpc>
                <a:spcPct val="105000"/>
              </a:lnSpc>
              <a:spcBef>
                <a:spcPts val="0"/>
              </a:spcBef>
              <a:spcAft>
                <a:spcPts val="0"/>
              </a:spcAft>
              <a:buClr>
                <a:schemeClr val="dk1"/>
              </a:buClr>
              <a:buSzPts val="1100"/>
              <a:buFont typeface="Arial"/>
              <a:buNone/>
            </a:pPr>
            <a:r>
              <a:t/>
            </a:r>
            <a:endParaRPr i="1" sz="1600">
              <a:solidFill>
                <a:schemeClr val="dk1"/>
              </a:solidFill>
              <a:latin typeface="Open Sans"/>
              <a:ea typeface="Open Sans"/>
              <a:cs typeface="Open Sans"/>
              <a:sym typeface="Open Sans"/>
            </a:endParaRPr>
          </a:p>
          <a:p>
            <a:pPr indent="0" lvl="0" marL="114300" rtl="0" algn="ctr">
              <a:lnSpc>
                <a:spcPct val="105000"/>
              </a:lnSpc>
              <a:spcBef>
                <a:spcPts val="0"/>
              </a:spcBef>
              <a:spcAft>
                <a:spcPts val="0"/>
              </a:spcAft>
              <a:buClr>
                <a:schemeClr val="dk1"/>
              </a:buClr>
              <a:buSzPts val="1100"/>
              <a:buFont typeface="Arial"/>
              <a:buNone/>
            </a:pPr>
            <a:r>
              <a:rPr lang="en" sz="1800">
                <a:solidFill>
                  <a:srgbClr val="D33328"/>
                </a:solidFill>
                <a:latin typeface="Open Sans"/>
                <a:ea typeface="Open Sans"/>
                <a:cs typeface="Open Sans"/>
                <a:sym typeface="Open Sans"/>
              </a:rPr>
              <a:t>Combatir la discriminación en la vivienda, eliminar los prejuicios raciales, deshacer los patrones históricos de segregación y eliminar las barreras que restringen el acceso para fomentar comunidades inclusivas y lograr la equidad racial, la elección de vivienda justa y oportunidades para todos los californianos.</a:t>
            </a:r>
            <a:endParaRPr sz="1800">
              <a:solidFill>
                <a:srgbClr val="D33328"/>
              </a:solidFill>
              <a:latin typeface="Open Sans"/>
              <a:ea typeface="Open Sans"/>
              <a:cs typeface="Open Sans"/>
              <a:sym typeface="Open Sans"/>
            </a:endParaRPr>
          </a:p>
          <a:p>
            <a:pPr indent="457200" lvl="0" marL="457200" rtl="0" algn="l">
              <a:lnSpc>
                <a:spcPct val="105000"/>
              </a:lnSpc>
              <a:spcBef>
                <a:spcPts val="0"/>
              </a:spcBef>
              <a:spcAft>
                <a:spcPts val="0"/>
              </a:spcAft>
              <a:buNone/>
            </a:pPr>
            <a:r>
              <a:t/>
            </a:r>
            <a:endParaRPr i="1" sz="1600">
              <a:solidFill>
                <a:schemeClr val="dk1"/>
              </a:solidFill>
              <a:latin typeface="Open Sans"/>
              <a:ea typeface="Open Sans"/>
              <a:cs typeface="Open Sans"/>
              <a:sym typeface="Open Sans"/>
            </a:endParaRPr>
          </a:p>
        </p:txBody>
      </p:sp>
      <p:sp>
        <p:nvSpPr>
          <p:cNvPr id="316" name="Google Shape;316;p51"/>
          <p:cNvSpPr txBox="1"/>
          <p:nvPr/>
        </p:nvSpPr>
        <p:spPr>
          <a:xfrm>
            <a:off x="0" y="334233"/>
            <a:ext cx="9144000" cy="1306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lnSpc>
                <a:spcPct val="150000"/>
              </a:lnSpc>
              <a:spcBef>
                <a:spcPts val="0"/>
              </a:spcBef>
              <a:spcAft>
                <a:spcPts val="0"/>
              </a:spcAft>
              <a:buNone/>
            </a:pPr>
            <a:r>
              <a:rPr b="1" i="1" lang="en" sz="2500">
                <a:solidFill>
                  <a:srgbClr val="FFFFFF"/>
                </a:solidFill>
                <a:latin typeface="Open Sans"/>
                <a:ea typeface="Open Sans"/>
                <a:cs typeface="Open Sans"/>
                <a:sym typeface="Open Sans"/>
              </a:rPr>
              <a:t>Affirmatively Furthering Fair Housing (AFFH): What Is It? </a:t>
            </a:r>
            <a:endParaRPr b="1" i="1" sz="2500">
              <a:solidFill>
                <a:srgbClr val="FFFFFF"/>
              </a:solidFill>
              <a:latin typeface="Open Sans"/>
              <a:ea typeface="Open Sans"/>
              <a:cs typeface="Open Sans"/>
              <a:sym typeface="Open Sans"/>
            </a:endParaRPr>
          </a:p>
          <a:p>
            <a:pPr indent="0" lvl="0" marL="0" rtl="0" algn="l">
              <a:lnSpc>
                <a:spcPct val="150000"/>
              </a:lnSpc>
              <a:spcBef>
                <a:spcPts val="0"/>
              </a:spcBef>
              <a:spcAft>
                <a:spcPts val="0"/>
              </a:spcAft>
              <a:buNone/>
            </a:pPr>
            <a:r>
              <a:rPr b="1" i="1" lang="en" sz="2500">
                <a:solidFill>
                  <a:srgbClr val="FFFFFF"/>
                </a:solidFill>
                <a:latin typeface="Open Sans"/>
                <a:ea typeface="Open Sans"/>
                <a:cs typeface="Open Sans"/>
                <a:sym typeface="Open Sans"/>
              </a:rPr>
              <a:t>Promoción Afirmativa de Vivienda Justa (AFFH): ¿Qué es?</a:t>
            </a:r>
            <a:endParaRPr b="1" i="1" sz="2500">
              <a:solidFill>
                <a:srgbClr val="FFFFFF"/>
              </a:solidFill>
              <a:latin typeface="Open Sans"/>
              <a:ea typeface="Open Sans"/>
              <a:cs typeface="Open Sans"/>
              <a:sym typeface="Open Sans"/>
            </a:endParaRPr>
          </a:p>
        </p:txBody>
      </p:sp>
      <p:pic>
        <p:nvPicPr>
          <p:cNvPr id="317" name="Google Shape;317;p51"/>
          <p:cNvPicPr preferRelativeResize="0"/>
          <p:nvPr/>
        </p:nvPicPr>
        <p:blipFill>
          <a:blip r:embed="rId3">
            <a:alphaModFix/>
          </a:blip>
          <a:stretch>
            <a:fillRect/>
          </a:stretch>
        </p:blipFill>
        <p:spPr>
          <a:xfrm>
            <a:off x="7754350" y="5734625"/>
            <a:ext cx="1278600" cy="1003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p52"/>
          <p:cNvSpPr txBox="1"/>
          <p:nvPr/>
        </p:nvSpPr>
        <p:spPr>
          <a:xfrm>
            <a:off x="213500" y="1790875"/>
            <a:ext cx="8570700" cy="4583100"/>
          </a:xfrm>
          <a:prstGeom prst="rect">
            <a:avLst/>
          </a:prstGeom>
          <a:noFill/>
          <a:ln>
            <a:noFill/>
          </a:ln>
        </p:spPr>
        <p:txBody>
          <a:bodyPr anchorCtr="0" anchor="t" bIns="91425" lIns="91425" spcFirstLastPara="1" rIns="91425" wrap="square" tIns="91425">
            <a:noAutofit/>
          </a:bodyPr>
          <a:lstStyle/>
          <a:p>
            <a:pPr indent="0" lvl="0" marL="114300" rtl="0" algn="ctr">
              <a:lnSpc>
                <a:spcPct val="105000"/>
              </a:lnSpc>
              <a:spcBef>
                <a:spcPts val="0"/>
              </a:spcBef>
              <a:spcAft>
                <a:spcPts val="0"/>
              </a:spcAft>
              <a:buClr>
                <a:schemeClr val="dk1"/>
              </a:buClr>
              <a:buSzPts val="1100"/>
              <a:buFont typeface="Arial"/>
              <a:buNone/>
            </a:pPr>
            <a:r>
              <a:t/>
            </a:r>
            <a:endParaRPr sz="1800">
              <a:solidFill>
                <a:srgbClr val="D33328"/>
              </a:solidFill>
              <a:latin typeface="Open Sans"/>
              <a:ea typeface="Open Sans"/>
              <a:cs typeface="Open Sans"/>
              <a:sym typeface="Open Sans"/>
            </a:endParaRPr>
          </a:p>
          <a:p>
            <a:pPr indent="0" lvl="0" marL="457200" rtl="0" algn="l">
              <a:lnSpc>
                <a:spcPct val="105000"/>
              </a:lnSpc>
              <a:spcBef>
                <a:spcPts val="0"/>
              </a:spcBef>
              <a:spcAft>
                <a:spcPts val="0"/>
              </a:spcAft>
              <a:buNone/>
            </a:pPr>
            <a:r>
              <a:t/>
            </a:r>
            <a:endParaRPr i="1" sz="1600">
              <a:solidFill>
                <a:schemeClr val="dk1"/>
              </a:solidFill>
              <a:latin typeface="Open Sans"/>
              <a:ea typeface="Open Sans"/>
              <a:cs typeface="Open Sans"/>
              <a:sym typeface="Open Sans"/>
            </a:endParaRPr>
          </a:p>
        </p:txBody>
      </p:sp>
      <p:sp>
        <p:nvSpPr>
          <p:cNvPr id="323" name="Google Shape;323;p52"/>
          <p:cNvSpPr txBox="1"/>
          <p:nvPr/>
        </p:nvSpPr>
        <p:spPr>
          <a:xfrm>
            <a:off x="0" y="334233"/>
            <a:ext cx="9144000" cy="1306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b="1" i="1" lang="en" sz="2200">
                <a:solidFill>
                  <a:schemeClr val="lt1"/>
                </a:solidFill>
                <a:latin typeface="Open Sans"/>
                <a:ea typeface="Open Sans"/>
                <a:cs typeface="Open Sans"/>
                <a:sym typeface="Open Sans"/>
              </a:rPr>
              <a:t>Draft 6th Cycle Housing Unit Allocations by Jurisdiction </a:t>
            </a:r>
            <a:endParaRPr b="1" i="1" sz="22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i="1" lang="en" sz="2200">
                <a:solidFill>
                  <a:schemeClr val="lt1"/>
                </a:solidFill>
                <a:latin typeface="Open Sans"/>
                <a:ea typeface="Open Sans"/>
                <a:cs typeface="Open Sans"/>
                <a:sym typeface="Open Sans"/>
              </a:rPr>
              <a:t>Proyecto de asignación del sexto ciclo de RHNA  por jurisdicción</a:t>
            </a:r>
            <a:endParaRPr b="1" i="1" sz="2200">
              <a:solidFill>
                <a:srgbClr val="FFFFFF"/>
              </a:solidFill>
              <a:latin typeface="Open Sans"/>
              <a:ea typeface="Open Sans"/>
              <a:cs typeface="Open Sans"/>
              <a:sym typeface="Open Sans"/>
            </a:endParaRPr>
          </a:p>
        </p:txBody>
      </p:sp>
      <p:pic>
        <p:nvPicPr>
          <p:cNvPr id="324" name="Google Shape;324;p52"/>
          <p:cNvPicPr preferRelativeResize="0"/>
          <p:nvPr/>
        </p:nvPicPr>
        <p:blipFill>
          <a:blip r:embed="rId3">
            <a:alphaModFix/>
          </a:blip>
          <a:stretch>
            <a:fillRect/>
          </a:stretch>
        </p:blipFill>
        <p:spPr>
          <a:xfrm>
            <a:off x="152400" y="1961200"/>
            <a:ext cx="8839200" cy="42464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53"/>
          <p:cNvSpPr txBox="1"/>
          <p:nvPr/>
        </p:nvSpPr>
        <p:spPr>
          <a:xfrm>
            <a:off x="0" y="334233"/>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spcBef>
                <a:spcPts val="0"/>
              </a:spcBef>
              <a:spcAft>
                <a:spcPts val="0"/>
              </a:spcAft>
              <a:buNone/>
            </a:pPr>
            <a:r>
              <a:rPr b="1" i="1" lang="en" sz="3700">
                <a:solidFill>
                  <a:srgbClr val="FFFFFF"/>
                </a:solidFill>
                <a:latin typeface="Open Sans"/>
                <a:ea typeface="Open Sans"/>
                <a:cs typeface="Open Sans"/>
                <a:sym typeface="Open Sans"/>
              </a:rPr>
              <a:t>Milestones   |   Hitos</a:t>
            </a:r>
            <a:endParaRPr b="1" i="1" sz="3700">
              <a:solidFill>
                <a:srgbClr val="FFFFFF"/>
              </a:solidFill>
              <a:latin typeface="Open Sans"/>
              <a:ea typeface="Open Sans"/>
              <a:cs typeface="Open Sans"/>
              <a:sym typeface="Open Sans"/>
            </a:endParaRPr>
          </a:p>
        </p:txBody>
      </p:sp>
      <p:pic>
        <p:nvPicPr>
          <p:cNvPr id="330" name="Google Shape;330;p53"/>
          <p:cNvPicPr preferRelativeResize="0"/>
          <p:nvPr/>
        </p:nvPicPr>
        <p:blipFill>
          <a:blip r:embed="rId3">
            <a:alphaModFix/>
          </a:blip>
          <a:stretch>
            <a:fillRect/>
          </a:stretch>
        </p:blipFill>
        <p:spPr>
          <a:xfrm>
            <a:off x="766114" y="4476866"/>
            <a:ext cx="581023" cy="576300"/>
          </a:xfrm>
          <a:prstGeom prst="rect">
            <a:avLst/>
          </a:prstGeom>
          <a:noFill/>
          <a:ln>
            <a:noFill/>
          </a:ln>
        </p:spPr>
      </p:pic>
      <p:pic>
        <p:nvPicPr>
          <p:cNvPr id="331" name="Google Shape;331;p53"/>
          <p:cNvPicPr preferRelativeResize="0"/>
          <p:nvPr/>
        </p:nvPicPr>
        <p:blipFill>
          <a:blip r:embed="rId4">
            <a:alphaModFix/>
          </a:blip>
          <a:stretch>
            <a:fillRect/>
          </a:stretch>
        </p:blipFill>
        <p:spPr>
          <a:xfrm>
            <a:off x="2181875" y="4517206"/>
            <a:ext cx="1046750" cy="515790"/>
          </a:xfrm>
          <a:prstGeom prst="rect">
            <a:avLst/>
          </a:prstGeom>
          <a:noFill/>
          <a:ln>
            <a:noFill/>
          </a:ln>
        </p:spPr>
      </p:pic>
      <p:pic>
        <p:nvPicPr>
          <p:cNvPr id="332" name="Google Shape;332;p53"/>
          <p:cNvPicPr preferRelativeResize="0"/>
          <p:nvPr/>
        </p:nvPicPr>
        <p:blipFill>
          <a:blip r:embed="rId5">
            <a:alphaModFix/>
          </a:blip>
          <a:stretch>
            <a:fillRect/>
          </a:stretch>
        </p:blipFill>
        <p:spPr>
          <a:xfrm>
            <a:off x="5602394" y="4305999"/>
            <a:ext cx="581025" cy="832602"/>
          </a:xfrm>
          <a:prstGeom prst="rect">
            <a:avLst/>
          </a:prstGeom>
          <a:noFill/>
          <a:ln>
            <a:noFill/>
          </a:ln>
        </p:spPr>
      </p:pic>
      <p:pic>
        <p:nvPicPr>
          <p:cNvPr id="333" name="Google Shape;333;p53"/>
          <p:cNvPicPr preferRelativeResize="0"/>
          <p:nvPr/>
        </p:nvPicPr>
        <p:blipFill>
          <a:blip r:embed="rId6">
            <a:alphaModFix/>
          </a:blip>
          <a:stretch>
            <a:fillRect/>
          </a:stretch>
        </p:blipFill>
        <p:spPr>
          <a:xfrm>
            <a:off x="6964943" y="4422066"/>
            <a:ext cx="458077" cy="658500"/>
          </a:xfrm>
          <a:prstGeom prst="rect">
            <a:avLst/>
          </a:prstGeom>
          <a:noFill/>
          <a:ln>
            <a:noFill/>
          </a:ln>
        </p:spPr>
      </p:pic>
      <p:pic>
        <p:nvPicPr>
          <p:cNvPr id="334" name="Google Shape;334;p53"/>
          <p:cNvPicPr preferRelativeResize="0"/>
          <p:nvPr/>
        </p:nvPicPr>
        <p:blipFill>
          <a:blip r:embed="rId7">
            <a:alphaModFix/>
          </a:blip>
          <a:stretch>
            <a:fillRect/>
          </a:stretch>
        </p:blipFill>
        <p:spPr>
          <a:xfrm>
            <a:off x="7964681" y="4294866"/>
            <a:ext cx="792670" cy="849300"/>
          </a:xfrm>
          <a:prstGeom prst="rect">
            <a:avLst/>
          </a:prstGeom>
          <a:noFill/>
          <a:ln>
            <a:noFill/>
          </a:ln>
        </p:spPr>
      </p:pic>
      <p:sp>
        <p:nvSpPr>
          <p:cNvPr id="335" name="Google Shape;335;p53"/>
          <p:cNvSpPr txBox="1"/>
          <p:nvPr/>
        </p:nvSpPr>
        <p:spPr>
          <a:xfrm>
            <a:off x="233725" y="3545900"/>
            <a:ext cx="1645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Open Sans"/>
                <a:ea typeface="Open Sans"/>
                <a:cs typeface="Open Sans"/>
                <a:sym typeface="Open Sans"/>
              </a:rPr>
              <a:t>Step 1:</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Regional Housing Needs Determination (RHND)</a:t>
            </a:r>
            <a:endParaRPr sz="1000">
              <a:latin typeface="Open Sans"/>
              <a:ea typeface="Open Sans"/>
              <a:cs typeface="Open Sans"/>
              <a:sym typeface="Open Sans"/>
            </a:endParaRPr>
          </a:p>
        </p:txBody>
      </p:sp>
      <p:sp>
        <p:nvSpPr>
          <p:cNvPr id="336" name="Google Shape;336;p53"/>
          <p:cNvSpPr txBox="1"/>
          <p:nvPr/>
        </p:nvSpPr>
        <p:spPr>
          <a:xfrm>
            <a:off x="5070006" y="3545900"/>
            <a:ext cx="1645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Open Sans"/>
                <a:ea typeface="Open Sans"/>
                <a:cs typeface="Open Sans"/>
                <a:sym typeface="Open Sans"/>
              </a:rPr>
              <a:t>Step 3.2:</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Housing Element Submission Deadline</a:t>
            </a:r>
            <a:endParaRPr sz="1000">
              <a:latin typeface="Open Sans"/>
              <a:ea typeface="Open Sans"/>
              <a:cs typeface="Open Sans"/>
              <a:sym typeface="Open Sans"/>
            </a:endParaRPr>
          </a:p>
        </p:txBody>
      </p:sp>
      <p:sp>
        <p:nvSpPr>
          <p:cNvPr id="337" name="Google Shape;337;p53"/>
          <p:cNvSpPr txBox="1"/>
          <p:nvPr/>
        </p:nvSpPr>
        <p:spPr>
          <a:xfrm>
            <a:off x="7703866" y="3545900"/>
            <a:ext cx="1314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Open Sans"/>
                <a:ea typeface="Open Sans"/>
                <a:cs typeface="Open Sans"/>
                <a:sym typeface="Open Sans"/>
              </a:rPr>
              <a:t>Step 5:</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Legislative Fixes</a:t>
            </a:r>
            <a:endParaRPr sz="1000">
              <a:latin typeface="Open Sans"/>
              <a:ea typeface="Open Sans"/>
              <a:cs typeface="Open Sans"/>
              <a:sym typeface="Open Sans"/>
            </a:endParaRPr>
          </a:p>
        </p:txBody>
      </p:sp>
      <p:sp>
        <p:nvSpPr>
          <p:cNvPr id="338" name="Google Shape;338;p53"/>
          <p:cNvSpPr txBox="1"/>
          <p:nvPr/>
        </p:nvSpPr>
        <p:spPr>
          <a:xfrm>
            <a:off x="6371081" y="3545900"/>
            <a:ext cx="1645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Open Sans"/>
                <a:ea typeface="Open Sans"/>
                <a:cs typeface="Open Sans"/>
                <a:sym typeface="Open Sans"/>
              </a:rPr>
              <a:t>Step 4:</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Housing </a:t>
            </a:r>
            <a:r>
              <a:rPr lang="en" sz="1000">
                <a:latin typeface="Open Sans"/>
                <a:ea typeface="Open Sans"/>
                <a:cs typeface="Open Sans"/>
                <a:sym typeface="Open Sans"/>
              </a:rPr>
              <a:t>Element</a:t>
            </a:r>
            <a:r>
              <a:rPr lang="en" sz="1000">
                <a:latin typeface="Open Sans"/>
                <a:ea typeface="Open Sans"/>
                <a:cs typeface="Open Sans"/>
                <a:sym typeface="Open Sans"/>
              </a:rPr>
              <a:t> Enforcement</a:t>
            </a:r>
            <a:endParaRPr sz="1000">
              <a:latin typeface="Open Sans"/>
              <a:ea typeface="Open Sans"/>
              <a:cs typeface="Open Sans"/>
              <a:sym typeface="Open Sans"/>
            </a:endParaRPr>
          </a:p>
        </p:txBody>
      </p:sp>
      <p:sp>
        <p:nvSpPr>
          <p:cNvPr id="339" name="Google Shape;339;p53"/>
          <p:cNvSpPr txBox="1"/>
          <p:nvPr/>
        </p:nvSpPr>
        <p:spPr>
          <a:xfrm>
            <a:off x="2048100" y="3545900"/>
            <a:ext cx="1314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Open Sans"/>
                <a:ea typeface="Open Sans"/>
                <a:cs typeface="Open Sans"/>
                <a:sym typeface="Open Sans"/>
              </a:rPr>
              <a:t>Step 2: </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Regional Housing Needs Allocation (RHNA)</a:t>
            </a:r>
            <a:endParaRPr sz="1000">
              <a:latin typeface="Open Sans"/>
              <a:ea typeface="Open Sans"/>
              <a:cs typeface="Open Sans"/>
              <a:sym typeface="Open Sans"/>
            </a:endParaRPr>
          </a:p>
        </p:txBody>
      </p:sp>
      <p:sp>
        <p:nvSpPr>
          <p:cNvPr id="340" name="Google Shape;340;p53"/>
          <p:cNvSpPr/>
          <p:nvPr/>
        </p:nvSpPr>
        <p:spPr>
          <a:xfrm>
            <a:off x="267825" y="2793600"/>
            <a:ext cx="1737300" cy="73200"/>
          </a:xfrm>
          <a:prstGeom prst="rect">
            <a:avLst/>
          </a:pr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3"/>
          <p:cNvSpPr txBox="1"/>
          <p:nvPr/>
        </p:nvSpPr>
        <p:spPr>
          <a:xfrm>
            <a:off x="153675" y="2794600"/>
            <a:ext cx="50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660000"/>
                </a:solidFill>
                <a:latin typeface="Open Sans"/>
                <a:ea typeface="Open Sans"/>
                <a:cs typeface="Open Sans"/>
                <a:sym typeface="Open Sans"/>
              </a:rPr>
              <a:t>2021</a:t>
            </a:r>
            <a:endParaRPr b="1" sz="1000">
              <a:solidFill>
                <a:srgbClr val="660000"/>
              </a:solidFill>
              <a:latin typeface="Open Sans"/>
              <a:ea typeface="Open Sans"/>
              <a:cs typeface="Open Sans"/>
              <a:sym typeface="Open Sans"/>
            </a:endParaRPr>
          </a:p>
        </p:txBody>
      </p:sp>
      <p:sp>
        <p:nvSpPr>
          <p:cNvPr id="342" name="Google Shape;342;p53"/>
          <p:cNvSpPr/>
          <p:nvPr/>
        </p:nvSpPr>
        <p:spPr>
          <a:xfrm>
            <a:off x="2061708" y="2793600"/>
            <a:ext cx="2423100" cy="73200"/>
          </a:xfrm>
          <a:prstGeom prst="rect">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3"/>
          <p:cNvSpPr/>
          <p:nvPr/>
        </p:nvSpPr>
        <p:spPr>
          <a:xfrm>
            <a:off x="4541392" y="2793600"/>
            <a:ext cx="1506000" cy="73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3"/>
          <p:cNvSpPr txBox="1"/>
          <p:nvPr/>
        </p:nvSpPr>
        <p:spPr>
          <a:xfrm>
            <a:off x="1971000" y="2794600"/>
            <a:ext cx="50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990000"/>
                </a:solidFill>
                <a:latin typeface="Open Sans"/>
                <a:ea typeface="Open Sans"/>
                <a:cs typeface="Open Sans"/>
                <a:sym typeface="Open Sans"/>
              </a:rPr>
              <a:t>2022</a:t>
            </a:r>
            <a:endParaRPr b="1" sz="1000">
              <a:solidFill>
                <a:srgbClr val="990000"/>
              </a:solidFill>
              <a:latin typeface="Open Sans"/>
              <a:ea typeface="Open Sans"/>
              <a:cs typeface="Open Sans"/>
              <a:sym typeface="Open Sans"/>
            </a:endParaRPr>
          </a:p>
        </p:txBody>
      </p:sp>
      <p:cxnSp>
        <p:nvCxnSpPr>
          <p:cNvPr id="345" name="Google Shape;345;p53"/>
          <p:cNvCxnSpPr/>
          <p:nvPr/>
        </p:nvCxnSpPr>
        <p:spPr>
          <a:xfrm>
            <a:off x="2704500" y="2744800"/>
            <a:ext cx="1500" cy="878100"/>
          </a:xfrm>
          <a:prstGeom prst="straightConnector1">
            <a:avLst/>
          </a:prstGeom>
          <a:noFill/>
          <a:ln cap="flat" cmpd="sng" w="9525">
            <a:solidFill>
              <a:schemeClr val="dk2"/>
            </a:solidFill>
            <a:prstDash val="solid"/>
            <a:round/>
            <a:headEnd len="med" w="med" type="none"/>
            <a:tailEnd len="med" w="med" type="oval"/>
          </a:ln>
        </p:spPr>
      </p:cxnSp>
      <p:sp>
        <p:nvSpPr>
          <p:cNvPr id="346" name="Google Shape;346;p53"/>
          <p:cNvSpPr txBox="1"/>
          <p:nvPr/>
        </p:nvSpPr>
        <p:spPr>
          <a:xfrm>
            <a:off x="4427575" y="2794600"/>
            <a:ext cx="50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CC0000"/>
                </a:solidFill>
                <a:latin typeface="Open Sans"/>
                <a:ea typeface="Open Sans"/>
                <a:cs typeface="Open Sans"/>
                <a:sym typeface="Open Sans"/>
              </a:rPr>
              <a:t>2023</a:t>
            </a:r>
            <a:endParaRPr b="1" sz="1000">
              <a:solidFill>
                <a:srgbClr val="CC0000"/>
              </a:solidFill>
              <a:latin typeface="Open Sans"/>
              <a:ea typeface="Open Sans"/>
              <a:cs typeface="Open Sans"/>
              <a:sym typeface="Open Sans"/>
            </a:endParaRPr>
          </a:p>
        </p:txBody>
      </p:sp>
      <p:sp>
        <p:nvSpPr>
          <p:cNvPr id="347" name="Google Shape;347;p53"/>
          <p:cNvSpPr txBox="1"/>
          <p:nvPr/>
        </p:nvSpPr>
        <p:spPr>
          <a:xfrm>
            <a:off x="2363850" y="2430867"/>
            <a:ext cx="682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Open Sans"/>
                <a:ea typeface="Open Sans"/>
                <a:cs typeface="Open Sans"/>
                <a:sym typeface="Open Sans"/>
              </a:rPr>
              <a:t>Fall </a:t>
            </a:r>
            <a:endParaRPr sz="800">
              <a:latin typeface="Open Sans"/>
              <a:ea typeface="Open Sans"/>
              <a:cs typeface="Open Sans"/>
              <a:sym typeface="Open Sans"/>
            </a:endParaRPr>
          </a:p>
        </p:txBody>
      </p:sp>
      <p:cxnSp>
        <p:nvCxnSpPr>
          <p:cNvPr id="348" name="Google Shape;348;p53"/>
          <p:cNvCxnSpPr/>
          <p:nvPr/>
        </p:nvCxnSpPr>
        <p:spPr>
          <a:xfrm>
            <a:off x="5892156" y="2744800"/>
            <a:ext cx="1500" cy="878100"/>
          </a:xfrm>
          <a:prstGeom prst="straightConnector1">
            <a:avLst/>
          </a:prstGeom>
          <a:noFill/>
          <a:ln cap="flat" cmpd="sng" w="9525">
            <a:solidFill>
              <a:schemeClr val="dk2"/>
            </a:solidFill>
            <a:prstDash val="solid"/>
            <a:round/>
            <a:headEnd len="med" w="med" type="none"/>
            <a:tailEnd len="med" w="med" type="oval"/>
          </a:ln>
        </p:spPr>
      </p:cxnSp>
      <p:sp>
        <p:nvSpPr>
          <p:cNvPr id="349" name="Google Shape;349;p53"/>
          <p:cNvSpPr txBox="1"/>
          <p:nvPr/>
        </p:nvSpPr>
        <p:spPr>
          <a:xfrm>
            <a:off x="5617206" y="2430867"/>
            <a:ext cx="551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Open Sans"/>
                <a:ea typeface="Open Sans"/>
                <a:cs typeface="Open Sans"/>
                <a:sym typeface="Open Sans"/>
              </a:rPr>
              <a:t>Dec</a:t>
            </a:r>
            <a:endParaRPr sz="800">
              <a:latin typeface="Open Sans"/>
              <a:ea typeface="Open Sans"/>
              <a:cs typeface="Open Sans"/>
              <a:sym typeface="Open Sans"/>
            </a:endParaRPr>
          </a:p>
        </p:txBody>
      </p:sp>
      <p:cxnSp>
        <p:nvCxnSpPr>
          <p:cNvPr id="350" name="Google Shape;350;p53"/>
          <p:cNvCxnSpPr/>
          <p:nvPr/>
        </p:nvCxnSpPr>
        <p:spPr>
          <a:xfrm>
            <a:off x="1055875" y="2744800"/>
            <a:ext cx="1500" cy="878100"/>
          </a:xfrm>
          <a:prstGeom prst="straightConnector1">
            <a:avLst/>
          </a:prstGeom>
          <a:noFill/>
          <a:ln cap="flat" cmpd="sng" w="9525">
            <a:solidFill>
              <a:schemeClr val="dk2"/>
            </a:solidFill>
            <a:prstDash val="solid"/>
            <a:round/>
            <a:headEnd len="med" w="med" type="none"/>
            <a:tailEnd len="med" w="med" type="oval"/>
          </a:ln>
        </p:spPr>
      </p:cxnSp>
      <p:sp>
        <p:nvSpPr>
          <p:cNvPr id="351" name="Google Shape;351;p53"/>
          <p:cNvSpPr/>
          <p:nvPr/>
        </p:nvSpPr>
        <p:spPr>
          <a:xfrm>
            <a:off x="6103975" y="2793600"/>
            <a:ext cx="2834700" cy="732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352" name="Google Shape;352;p53"/>
          <p:cNvSpPr txBox="1"/>
          <p:nvPr/>
        </p:nvSpPr>
        <p:spPr>
          <a:xfrm>
            <a:off x="6021075" y="2794600"/>
            <a:ext cx="1691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E06666"/>
                </a:solidFill>
                <a:latin typeface="Open Sans"/>
                <a:ea typeface="Open Sans"/>
                <a:cs typeface="Open Sans"/>
                <a:sym typeface="Open Sans"/>
              </a:rPr>
              <a:t>2024 Onward</a:t>
            </a:r>
            <a:endParaRPr b="1" sz="1000">
              <a:solidFill>
                <a:srgbClr val="E06666"/>
              </a:solidFill>
              <a:latin typeface="Open Sans"/>
              <a:ea typeface="Open Sans"/>
              <a:cs typeface="Open Sans"/>
              <a:sym typeface="Open Sans"/>
            </a:endParaRPr>
          </a:p>
        </p:txBody>
      </p:sp>
      <p:cxnSp>
        <p:nvCxnSpPr>
          <p:cNvPr id="353" name="Google Shape;353;p53"/>
          <p:cNvCxnSpPr/>
          <p:nvPr/>
        </p:nvCxnSpPr>
        <p:spPr>
          <a:xfrm>
            <a:off x="7193231" y="2866800"/>
            <a:ext cx="1500" cy="756000"/>
          </a:xfrm>
          <a:prstGeom prst="straightConnector1">
            <a:avLst/>
          </a:prstGeom>
          <a:noFill/>
          <a:ln cap="flat" cmpd="sng" w="9525">
            <a:solidFill>
              <a:schemeClr val="dk2"/>
            </a:solidFill>
            <a:prstDash val="solid"/>
            <a:round/>
            <a:headEnd len="med" w="med" type="none"/>
            <a:tailEnd len="med" w="med" type="oval"/>
          </a:ln>
        </p:spPr>
      </p:cxnSp>
      <p:cxnSp>
        <p:nvCxnSpPr>
          <p:cNvPr id="354" name="Google Shape;354;p53"/>
          <p:cNvCxnSpPr/>
          <p:nvPr/>
        </p:nvCxnSpPr>
        <p:spPr>
          <a:xfrm>
            <a:off x="8360266" y="2866800"/>
            <a:ext cx="1500" cy="756000"/>
          </a:xfrm>
          <a:prstGeom prst="straightConnector1">
            <a:avLst/>
          </a:prstGeom>
          <a:noFill/>
          <a:ln cap="flat" cmpd="sng" w="9525">
            <a:solidFill>
              <a:schemeClr val="dk2"/>
            </a:solidFill>
            <a:prstDash val="solid"/>
            <a:round/>
            <a:headEnd len="med" w="med" type="none"/>
            <a:tailEnd len="med" w="med" type="oval"/>
          </a:ln>
        </p:spPr>
      </p:cxnSp>
      <p:sp>
        <p:nvSpPr>
          <p:cNvPr id="355" name="Google Shape;355;p53"/>
          <p:cNvSpPr txBox="1"/>
          <p:nvPr/>
        </p:nvSpPr>
        <p:spPr>
          <a:xfrm>
            <a:off x="552325" y="2430867"/>
            <a:ext cx="999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111111"/>
                </a:solidFill>
                <a:latin typeface="Open Sans"/>
                <a:ea typeface="Open Sans"/>
                <a:cs typeface="Open Sans"/>
                <a:sym typeface="Open Sans"/>
              </a:rPr>
              <a:t>Fall</a:t>
            </a:r>
            <a:endParaRPr sz="800">
              <a:solidFill>
                <a:srgbClr val="111111"/>
              </a:solidFill>
              <a:latin typeface="Open Sans"/>
              <a:ea typeface="Open Sans"/>
              <a:cs typeface="Open Sans"/>
              <a:sym typeface="Open Sans"/>
            </a:endParaRPr>
          </a:p>
        </p:txBody>
      </p:sp>
      <p:sp>
        <p:nvSpPr>
          <p:cNvPr id="356" name="Google Shape;356;p53"/>
          <p:cNvSpPr txBox="1"/>
          <p:nvPr/>
        </p:nvSpPr>
        <p:spPr>
          <a:xfrm>
            <a:off x="39225" y="6365933"/>
            <a:ext cx="363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Open Sans"/>
                <a:ea typeface="Open Sans"/>
                <a:cs typeface="Open Sans"/>
                <a:sym typeface="Open Sans"/>
              </a:rPr>
              <a:t>Note: Timeline is specific to SBCOG and HCD’s Schedule</a:t>
            </a:r>
            <a:endParaRPr i="1" sz="1000">
              <a:latin typeface="Open Sans"/>
              <a:ea typeface="Open Sans"/>
              <a:cs typeface="Open Sans"/>
              <a:sym typeface="Open Sans"/>
            </a:endParaRPr>
          </a:p>
        </p:txBody>
      </p:sp>
      <p:sp>
        <p:nvSpPr>
          <p:cNvPr id="357" name="Google Shape;357;p53"/>
          <p:cNvSpPr txBox="1"/>
          <p:nvPr/>
        </p:nvSpPr>
        <p:spPr>
          <a:xfrm>
            <a:off x="3294550" y="3532500"/>
            <a:ext cx="1506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Open Sans"/>
                <a:ea typeface="Open Sans"/>
                <a:cs typeface="Open Sans"/>
                <a:sym typeface="Open Sans"/>
              </a:rPr>
              <a:t>Step 3.1:</a:t>
            </a:r>
            <a:endParaRPr sz="1000">
              <a:latin typeface="Open Sans"/>
              <a:ea typeface="Open Sans"/>
              <a:cs typeface="Open Sans"/>
              <a:sym typeface="Open Sans"/>
            </a:endParaRPr>
          </a:p>
          <a:p>
            <a:pPr indent="0" lvl="0" marL="0" rtl="0" algn="ctr">
              <a:spcBef>
                <a:spcPts val="0"/>
              </a:spcBef>
              <a:spcAft>
                <a:spcPts val="0"/>
              </a:spcAft>
              <a:buNone/>
            </a:pPr>
            <a:r>
              <a:rPr lang="en" sz="1000">
                <a:latin typeface="Open Sans"/>
                <a:ea typeface="Open Sans"/>
                <a:cs typeface="Open Sans"/>
                <a:sym typeface="Open Sans"/>
              </a:rPr>
              <a:t>Housing Element Prep &amp; Public Participation</a:t>
            </a:r>
            <a:endParaRPr sz="1000">
              <a:latin typeface="Open Sans"/>
              <a:ea typeface="Open Sans"/>
              <a:cs typeface="Open Sans"/>
              <a:sym typeface="Open Sans"/>
            </a:endParaRPr>
          </a:p>
        </p:txBody>
      </p:sp>
      <p:cxnSp>
        <p:nvCxnSpPr>
          <p:cNvPr id="358" name="Google Shape;358;p53"/>
          <p:cNvCxnSpPr/>
          <p:nvPr/>
        </p:nvCxnSpPr>
        <p:spPr>
          <a:xfrm>
            <a:off x="4046800" y="2744800"/>
            <a:ext cx="1500" cy="878100"/>
          </a:xfrm>
          <a:prstGeom prst="straightConnector1">
            <a:avLst/>
          </a:prstGeom>
          <a:noFill/>
          <a:ln cap="flat" cmpd="sng" w="9525">
            <a:solidFill>
              <a:schemeClr val="dk2"/>
            </a:solidFill>
            <a:prstDash val="solid"/>
            <a:round/>
            <a:headEnd len="med" w="med" type="none"/>
            <a:tailEnd len="med" w="med" type="oval"/>
          </a:ln>
        </p:spPr>
      </p:cxnSp>
      <p:sp>
        <p:nvSpPr>
          <p:cNvPr id="359" name="Google Shape;359;p53"/>
          <p:cNvSpPr txBox="1"/>
          <p:nvPr/>
        </p:nvSpPr>
        <p:spPr>
          <a:xfrm>
            <a:off x="3771850" y="2430867"/>
            <a:ext cx="5514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Open Sans"/>
                <a:ea typeface="Open Sans"/>
                <a:cs typeface="Open Sans"/>
                <a:sym typeface="Open Sans"/>
              </a:rPr>
              <a:t>Fall</a:t>
            </a:r>
            <a:endParaRPr sz="800">
              <a:latin typeface="Open Sans"/>
              <a:ea typeface="Open Sans"/>
              <a:cs typeface="Open Sans"/>
              <a:sym typeface="Open Sans"/>
            </a:endParaRPr>
          </a:p>
        </p:txBody>
      </p:sp>
      <p:pic>
        <p:nvPicPr>
          <p:cNvPr id="360" name="Google Shape;360;p53"/>
          <p:cNvPicPr preferRelativeResize="0"/>
          <p:nvPr/>
        </p:nvPicPr>
        <p:blipFill>
          <a:blip r:embed="rId5">
            <a:alphaModFix/>
          </a:blip>
          <a:stretch>
            <a:fillRect/>
          </a:stretch>
        </p:blipFill>
        <p:spPr>
          <a:xfrm>
            <a:off x="3757037" y="4306299"/>
            <a:ext cx="581025" cy="832602"/>
          </a:xfrm>
          <a:prstGeom prst="rect">
            <a:avLst/>
          </a:prstGeom>
          <a:noFill/>
          <a:ln>
            <a:noFill/>
          </a:ln>
        </p:spPr>
      </p:pic>
      <p:sp>
        <p:nvSpPr>
          <p:cNvPr id="361" name="Google Shape;361;p53"/>
          <p:cNvSpPr txBox="1"/>
          <p:nvPr/>
        </p:nvSpPr>
        <p:spPr>
          <a:xfrm>
            <a:off x="6852581" y="2430867"/>
            <a:ext cx="682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Open Sans"/>
                <a:ea typeface="Open Sans"/>
                <a:cs typeface="Open Sans"/>
                <a:sym typeface="Open Sans"/>
              </a:rPr>
              <a:t>Ongoing</a:t>
            </a:r>
            <a:endParaRPr sz="800">
              <a:latin typeface="Open Sans"/>
              <a:ea typeface="Open Sans"/>
              <a:cs typeface="Open Sans"/>
              <a:sym typeface="Open Sans"/>
            </a:endParaRPr>
          </a:p>
        </p:txBody>
      </p:sp>
      <p:sp>
        <p:nvSpPr>
          <p:cNvPr id="362" name="Google Shape;362;p53"/>
          <p:cNvSpPr txBox="1"/>
          <p:nvPr/>
        </p:nvSpPr>
        <p:spPr>
          <a:xfrm>
            <a:off x="8019616" y="2430867"/>
            <a:ext cx="682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Open Sans"/>
                <a:ea typeface="Open Sans"/>
                <a:cs typeface="Open Sans"/>
                <a:sym typeface="Open Sans"/>
              </a:rPr>
              <a:t>Ongoing</a:t>
            </a:r>
            <a:endParaRPr sz="800">
              <a:latin typeface="Open Sans"/>
              <a:ea typeface="Open Sans"/>
              <a:cs typeface="Open Sans"/>
              <a:sym typeface="Open Sans"/>
            </a:endParaRPr>
          </a:p>
        </p:txBody>
      </p:sp>
      <p:pic>
        <p:nvPicPr>
          <p:cNvPr id="363" name="Google Shape;363;p53"/>
          <p:cNvPicPr preferRelativeResize="0"/>
          <p:nvPr/>
        </p:nvPicPr>
        <p:blipFill>
          <a:blip r:embed="rId8">
            <a:alphaModFix/>
          </a:blip>
          <a:stretch>
            <a:fillRect/>
          </a:stretch>
        </p:blipFill>
        <p:spPr>
          <a:xfrm>
            <a:off x="6956775" y="6026640"/>
            <a:ext cx="1046750" cy="360763"/>
          </a:xfrm>
          <a:prstGeom prst="rect">
            <a:avLst/>
          </a:prstGeom>
          <a:noFill/>
          <a:ln>
            <a:noFill/>
          </a:ln>
        </p:spPr>
      </p:pic>
      <p:pic>
        <p:nvPicPr>
          <p:cNvPr id="364" name="Google Shape;364;p53"/>
          <p:cNvPicPr preferRelativeResize="0"/>
          <p:nvPr/>
        </p:nvPicPr>
        <p:blipFill>
          <a:blip r:embed="rId9">
            <a:alphaModFix/>
          </a:blip>
          <a:stretch>
            <a:fillRect/>
          </a:stretch>
        </p:blipFill>
        <p:spPr>
          <a:xfrm>
            <a:off x="8055263" y="5889149"/>
            <a:ext cx="916327" cy="567000"/>
          </a:xfrm>
          <a:prstGeom prst="rect">
            <a:avLst/>
          </a:prstGeom>
          <a:noFill/>
          <a:ln>
            <a:noFill/>
          </a:ln>
        </p:spPr>
      </p:pic>
      <p:sp>
        <p:nvSpPr>
          <p:cNvPr id="365" name="Google Shape;365;p53"/>
          <p:cNvSpPr/>
          <p:nvPr/>
        </p:nvSpPr>
        <p:spPr>
          <a:xfrm>
            <a:off x="2537850" y="1807700"/>
            <a:ext cx="1938900" cy="1597500"/>
          </a:xfrm>
          <a:prstGeom prst="rect">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54"/>
          <p:cNvSpPr txBox="1"/>
          <p:nvPr/>
        </p:nvSpPr>
        <p:spPr>
          <a:xfrm>
            <a:off x="0" y="0"/>
            <a:ext cx="9144000" cy="1132500"/>
          </a:xfrm>
          <a:prstGeom prst="rect">
            <a:avLst/>
          </a:prstGeom>
          <a:solidFill>
            <a:srgbClr val="D33328"/>
          </a:solidFill>
          <a:ln>
            <a:noFill/>
          </a:ln>
        </p:spPr>
        <p:txBody>
          <a:bodyPr anchorCtr="0" anchor="ctr" bIns="45700" lIns="274300" spcFirstLastPara="1" rIns="91425" wrap="square" tIns="45700">
            <a:noAutofit/>
          </a:bodyPr>
          <a:lstStyle/>
          <a:p>
            <a:pPr indent="0" lvl="0" marL="0" rtl="0" algn="l">
              <a:spcBef>
                <a:spcPts val="0"/>
              </a:spcBef>
              <a:spcAft>
                <a:spcPts val="0"/>
              </a:spcAft>
              <a:buNone/>
            </a:pPr>
            <a:r>
              <a:rPr b="1" i="1" lang="en" sz="3200">
                <a:solidFill>
                  <a:schemeClr val="lt1"/>
                </a:solidFill>
                <a:latin typeface="Open Sans"/>
                <a:ea typeface="Open Sans"/>
                <a:cs typeface="Open Sans"/>
                <a:sym typeface="Open Sans"/>
              </a:rPr>
              <a:t>Next Steps   |   Próximos Pasos   </a:t>
            </a:r>
            <a:endParaRPr b="1" sz="3200">
              <a:solidFill>
                <a:srgbClr val="FFFFFF"/>
              </a:solidFill>
              <a:latin typeface="Open Sans"/>
              <a:ea typeface="Open Sans"/>
              <a:cs typeface="Open Sans"/>
              <a:sym typeface="Open Sans"/>
            </a:endParaRPr>
          </a:p>
        </p:txBody>
      </p:sp>
      <p:sp>
        <p:nvSpPr>
          <p:cNvPr id="371" name="Google Shape;371;p54"/>
          <p:cNvSpPr txBox="1"/>
          <p:nvPr>
            <p:ph idx="1" type="body"/>
          </p:nvPr>
        </p:nvSpPr>
        <p:spPr>
          <a:xfrm>
            <a:off x="311700" y="1536620"/>
            <a:ext cx="8520600" cy="5321400"/>
          </a:xfrm>
          <a:prstGeom prst="rect">
            <a:avLst/>
          </a:prstGeom>
        </p:spPr>
        <p:txBody>
          <a:bodyPr anchorCtr="0" anchor="t" bIns="91425" lIns="91425" spcFirstLastPara="1" rIns="91425" wrap="square" tIns="91425">
            <a:noAutofit/>
          </a:bodyPr>
          <a:lstStyle/>
          <a:p>
            <a:pPr indent="-340360" lvl="0" marL="457200" rtl="0" algn="l">
              <a:lnSpc>
                <a:spcPct val="95000"/>
              </a:lnSpc>
              <a:spcBef>
                <a:spcPts val="1000"/>
              </a:spcBef>
              <a:spcAft>
                <a:spcPts val="0"/>
              </a:spcAft>
              <a:buClr>
                <a:schemeClr val="dk1"/>
              </a:buClr>
              <a:buSzPts val="1760"/>
              <a:buChar char="●"/>
            </a:pPr>
            <a:r>
              <a:rPr lang="en" sz="1760">
                <a:solidFill>
                  <a:schemeClr val="dk1"/>
                </a:solidFill>
              </a:rPr>
              <a:t>E</a:t>
            </a:r>
            <a:r>
              <a:rPr lang="en" sz="1760">
                <a:solidFill>
                  <a:schemeClr val="dk1"/>
                </a:solidFill>
              </a:rPr>
              <a:t>ngagement Opportunities</a:t>
            </a:r>
            <a:r>
              <a:rPr lang="en" sz="1760">
                <a:solidFill>
                  <a:schemeClr val="dk1"/>
                </a:solidFill>
              </a:rPr>
              <a:t> </a:t>
            </a:r>
            <a:endParaRPr sz="1760">
              <a:solidFill>
                <a:schemeClr val="dk1"/>
              </a:solidFill>
            </a:endParaRPr>
          </a:p>
          <a:p>
            <a:pPr indent="-340360" lvl="0" marL="457200" rtl="0" algn="l">
              <a:lnSpc>
                <a:spcPct val="95000"/>
              </a:lnSpc>
              <a:spcBef>
                <a:spcPts val="1200"/>
              </a:spcBef>
              <a:spcAft>
                <a:spcPts val="0"/>
              </a:spcAft>
              <a:buClr>
                <a:schemeClr val="dk1"/>
              </a:buClr>
              <a:buSzPts val="1760"/>
              <a:buChar char="●"/>
            </a:pPr>
            <a:r>
              <a:rPr lang="en" sz="1760">
                <a:solidFill>
                  <a:schemeClr val="dk1"/>
                </a:solidFill>
              </a:rPr>
              <a:t>Housing Element Best Practices White Paper</a:t>
            </a:r>
            <a:endParaRPr sz="1760">
              <a:solidFill>
                <a:schemeClr val="dk1"/>
              </a:solidFill>
            </a:endParaRPr>
          </a:p>
          <a:p>
            <a:pPr indent="-340360" lvl="0" marL="457200" rtl="0" algn="l">
              <a:lnSpc>
                <a:spcPct val="95000"/>
              </a:lnSpc>
              <a:spcBef>
                <a:spcPts val="1000"/>
              </a:spcBef>
              <a:spcAft>
                <a:spcPts val="0"/>
              </a:spcAft>
              <a:buClr>
                <a:schemeClr val="dk1"/>
              </a:buClr>
              <a:buSzPts val="1760"/>
              <a:buChar char="●"/>
            </a:pPr>
            <a:r>
              <a:rPr lang="en" sz="1760">
                <a:solidFill>
                  <a:schemeClr val="dk1"/>
                </a:solidFill>
              </a:rPr>
              <a:t>Technical Assistance</a:t>
            </a:r>
            <a:endParaRPr sz="1760">
              <a:solidFill>
                <a:schemeClr val="dk1"/>
              </a:solidFill>
            </a:endParaRPr>
          </a:p>
          <a:p>
            <a:pPr indent="-340360" lvl="0" marL="457200" rtl="0" algn="l">
              <a:lnSpc>
                <a:spcPct val="95000"/>
              </a:lnSpc>
              <a:spcBef>
                <a:spcPts val="1000"/>
              </a:spcBef>
              <a:spcAft>
                <a:spcPts val="0"/>
              </a:spcAft>
              <a:buClr>
                <a:schemeClr val="dk1"/>
              </a:buClr>
              <a:buSzPts val="1760"/>
              <a:buChar char="●"/>
            </a:pPr>
            <a:r>
              <a:rPr lang="en" sz="1760">
                <a:solidFill>
                  <a:schemeClr val="dk1"/>
                </a:solidFill>
              </a:rPr>
              <a:t>Update our White Paper on Realistic, Short Term Policy Changes </a:t>
            </a:r>
            <a:endParaRPr sz="1760">
              <a:solidFill>
                <a:schemeClr val="dk1"/>
              </a:solidFill>
            </a:endParaRPr>
          </a:p>
          <a:p>
            <a:pPr indent="-340360" lvl="0" marL="457200" rtl="0" algn="l">
              <a:lnSpc>
                <a:spcPct val="95000"/>
              </a:lnSpc>
              <a:spcBef>
                <a:spcPts val="1200"/>
              </a:spcBef>
              <a:spcAft>
                <a:spcPts val="0"/>
              </a:spcAft>
              <a:buClr>
                <a:schemeClr val="dk1"/>
              </a:buClr>
              <a:buSzPts val="1760"/>
              <a:buChar char="●"/>
            </a:pPr>
            <a:r>
              <a:rPr lang="en" sz="1760">
                <a:solidFill>
                  <a:schemeClr val="dk1"/>
                </a:solidFill>
              </a:rPr>
              <a:t>Track and Support State Legislation</a:t>
            </a:r>
            <a:endParaRPr sz="1760">
              <a:solidFill>
                <a:schemeClr val="dk1"/>
              </a:solidFill>
            </a:endParaRPr>
          </a:p>
          <a:p>
            <a:pPr indent="0" lvl="0" marL="457200" rtl="0" algn="l">
              <a:lnSpc>
                <a:spcPct val="95000"/>
              </a:lnSpc>
              <a:spcBef>
                <a:spcPts val="1200"/>
              </a:spcBef>
              <a:spcAft>
                <a:spcPts val="0"/>
              </a:spcAft>
              <a:buSzPts val="770"/>
              <a:buNone/>
            </a:pPr>
            <a:r>
              <a:t/>
            </a:r>
            <a:endParaRPr sz="1260"/>
          </a:p>
          <a:p>
            <a:pPr indent="0" lvl="0" marL="457200" rtl="0" algn="l">
              <a:lnSpc>
                <a:spcPct val="95000"/>
              </a:lnSpc>
              <a:spcBef>
                <a:spcPts val="1200"/>
              </a:spcBef>
              <a:spcAft>
                <a:spcPts val="0"/>
              </a:spcAft>
              <a:buSzPts val="770"/>
              <a:buNone/>
            </a:pPr>
            <a:r>
              <a:t/>
            </a:r>
            <a:endParaRPr sz="1260"/>
          </a:p>
          <a:p>
            <a:pPr indent="-339725" lvl="0" marL="457200" rtl="0" algn="l">
              <a:lnSpc>
                <a:spcPct val="115000"/>
              </a:lnSpc>
              <a:spcBef>
                <a:spcPts val="1200"/>
              </a:spcBef>
              <a:spcAft>
                <a:spcPts val="0"/>
              </a:spcAft>
              <a:buClr>
                <a:srgbClr val="D33328"/>
              </a:buClr>
              <a:buSzPts val="1750"/>
              <a:buChar char="●"/>
            </a:pPr>
            <a:r>
              <a:rPr lang="en" sz="1750">
                <a:solidFill>
                  <a:srgbClr val="D33328"/>
                </a:solidFill>
              </a:rPr>
              <a:t>Oportunidades de Participación</a:t>
            </a:r>
            <a:endParaRPr sz="1750">
              <a:solidFill>
                <a:srgbClr val="D33328"/>
              </a:solidFill>
            </a:endParaRPr>
          </a:p>
          <a:p>
            <a:pPr indent="-339725" lvl="0" marL="457200" rtl="0" algn="l">
              <a:lnSpc>
                <a:spcPct val="115000"/>
              </a:lnSpc>
              <a:spcBef>
                <a:spcPts val="0"/>
              </a:spcBef>
              <a:spcAft>
                <a:spcPts val="0"/>
              </a:spcAft>
              <a:buClr>
                <a:srgbClr val="D33328"/>
              </a:buClr>
              <a:buSzPts val="1750"/>
              <a:buChar char="●"/>
            </a:pPr>
            <a:r>
              <a:rPr lang="en" sz="1750">
                <a:solidFill>
                  <a:srgbClr val="D33328"/>
                </a:solidFill>
              </a:rPr>
              <a:t>Documento Político de Prácticas M</a:t>
            </a:r>
            <a:r>
              <a:rPr lang="en" sz="1750">
                <a:solidFill>
                  <a:srgbClr val="D33328"/>
                </a:solidFill>
              </a:rPr>
              <a:t>ejores </a:t>
            </a:r>
            <a:r>
              <a:rPr lang="en" sz="1750">
                <a:solidFill>
                  <a:srgbClr val="D33328"/>
                </a:solidFill>
              </a:rPr>
              <a:t>del Elemento de Vivienda</a:t>
            </a:r>
            <a:endParaRPr sz="1750">
              <a:solidFill>
                <a:srgbClr val="D33328"/>
              </a:solidFill>
            </a:endParaRPr>
          </a:p>
          <a:p>
            <a:pPr indent="-339725" lvl="0" marL="457200" rtl="0" algn="l">
              <a:lnSpc>
                <a:spcPct val="115000"/>
              </a:lnSpc>
              <a:spcBef>
                <a:spcPts val="0"/>
              </a:spcBef>
              <a:spcAft>
                <a:spcPts val="0"/>
              </a:spcAft>
              <a:buClr>
                <a:srgbClr val="D33328"/>
              </a:buClr>
              <a:buSzPts val="1750"/>
              <a:buChar char="●"/>
            </a:pPr>
            <a:r>
              <a:rPr lang="en" sz="1750">
                <a:solidFill>
                  <a:srgbClr val="D33328"/>
                </a:solidFill>
              </a:rPr>
              <a:t>Asistencia Técnica</a:t>
            </a:r>
            <a:endParaRPr sz="1750">
              <a:solidFill>
                <a:srgbClr val="D33328"/>
              </a:solidFill>
            </a:endParaRPr>
          </a:p>
          <a:p>
            <a:pPr indent="-339725" lvl="0" marL="457200" rtl="0" algn="l">
              <a:lnSpc>
                <a:spcPct val="115000"/>
              </a:lnSpc>
              <a:spcBef>
                <a:spcPts val="0"/>
              </a:spcBef>
              <a:spcAft>
                <a:spcPts val="0"/>
              </a:spcAft>
              <a:buClr>
                <a:srgbClr val="D33328"/>
              </a:buClr>
              <a:buSzPts val="1750"/>
              <a:buChar char="●"/>
            </a:pPr>
            <a:r>
              <a:rPr lang="en" sz="1750">
                <a:solidFill>
                  <a:srgbClr val="D33328"/>
                </a:solidFill>
              </a:rPr>
              <a:t>Actualizar Nuestro D</a:t>
            </a:r>
            <a:r>
              <a:rPr lang="en" sz="1750">
                <a:solidFill>
                  <a:srgbClr val="D33328"/>
                </a:solidFill>
              </a:rPr>
              <a:t>ocumento Político S</a:t>
            </a:r>
            <a:r>
              <a:rPr lang="en" sz="1750">
                <a:solidFill>
                  <a:srgbClr val="D33328"/>
                </a:solidFill>
              </a:rPr>
              <a:t>obre Cambios de Política R</a:t>
            </a:r>
            <a:r>
              <a:rPr lang="en" sz="1750">
                <a:solidFill>
                  <a:srgbClr val="D33328"/>
                </a:solidFill>
              </a:rPr>
              <a:t>ealistas</a:t>
            </a:r>
            <a:r>
              <a:rPr lang="en" sz="1750">
                <a:solidFill>
                  <a:srgbClr val="D33328"/>
                </a:solidFill>
              </a:rPr>
              <a:t> a Corto Plazo</a:t>
            </a:r>
            <a:endParaRPr sz="1750">
              <a:solidFill>
                <a:srgbClr val="D33328"/>
              </a:solidFill>
            </a:endParaRPr>
          </a:p>
          <a:p>
            <a:pPr indent="-339725" lvl="0" marL="457200" rtl="0" algn="l">
              <a:lnSpc>
                <a:spcPct val="115000"/>
              </a:lnSpc>
              <a:spcBef>
                <a:spcPts val="0"/>
              </a:spcBef>
              <a:spcAft>
                <a:spcPts val="0"/>
              </a:spcAft>
              <a:buClr>
                <a:srgbClr val="D33328"/>
              </a:buClr>
              <a:buSzPts val="1750"/>
              <a:buChar char="●"/>
            </a:pPr>
            <a:r>
              <a:rPr lang="en" sz="1750">
                <a:solidFill>
                  <a:srgbClr val="D33328"/>
                </a:solidFill>
              </a:rPr>
              <a:t>Seguimiento y Apoyo a la Legislación Estatal</a:t>
            </a:r>
            <a:endParaRPr sz="1750">
              <a:solidFill>
                <a:srgbClr val="D33328"/>
              </a:solidFill>
            </a:endParaRPr>
          </a:p>
          <a:p>
            <a:pPr indent="0" lvl="0" marL="457200" rtl="0" algn="l">
              <a:lnSpc>
                <a:spcPct val="95000"/>
              </a:lnSpc>
              <a:spcBef>
                <a:spcPts val="1200"/>
              </a:spcBef>
              <a:spcAft>
                <a:spcPts val="1200"/>
              </a:spcAft>
              <a:buSzPts val="770"/>
              <a:buNone/>
            </a:pPr>
            <a:r>
              <a:t/>
            </a:r>
            <a:endParaRPr sz="1260"/>
          </a:p>
        </p:txBody>
      </p:sp>
      <p:pic>
        <p:nvPicPr>
          <p:cNvPr id="372" name="Google Shape;372;p54"/>
          <p:cNvPicPr preferRelativeResize="0"/>
          <p:nvPr/>
        </p:nvPicPr>
        <p:blipFill>
          <a:blip r:embed="rId3">
            <a:alphaModFix/>
          </a:blip>
          <a:stretch>
            <a:fillRect/>
          </a:stretch>
        </p:blipFill>
        <p:spPr>
          <a:xfrm flipH="1" rot="-3852205">
            <a:off x="6746950" y="101226"/>
            <a:ext cx="3358525" cy="33226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course">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