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76" r:id="rId4"/>
    <p:sldId id="281" r:id="rId5"/>
    <p:sldId id="259" r:id="rId6"/>
    <p:sldId id="260" r:id="rId7"/>
    <p:sldId id="272" r:id="rId8"/>
    <p:sldId id="277" r:id="rId9"/>
    <p:sldId id="264" r:id="rId10"/>
    <p:sldId id="265" r:id="rId11"/>
    <p:sldId id="266" r:id="rId12"/>
    <p:sldId id="267" r:id="rId13"/>
    <p:sldId id="268" r:id="rId14"/>
    <p:sldId id="278" r:id="rId15"/>
    <p:sldId id="274" r:id="rId16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B Garamond" panose="00000500000000000000" pitchFamily="2" charset="0"/>
      <p:regular r:id="rId22"/>
      <p:bold r:id="rId23"/>
      <p:italic r:id="rId24"/>
      <p:boldItalic r:id="rId25"/>
    </p:embeddedFont>
    <p:embeddedFont>
      <p:font typeface="Garamond" panose="020204040303010108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2+imgXNDS+QYhxlZmLSSQxnB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3FB34-0166-482D-9E1E-D629D6047515}" v="13" dt="2021-09-04T19:39:04.890"/>
  </p1510:revLst>
</p1510:revInfo>
</file>

<file path=ppt/tableStyles.xml><?xml version="1.0" encoding="utf-8"?>
<a:tblStyleLst xmlns:a="http://schemas.openxmlformats.org/drawingml/2006/main" def="{91E02EA7-3355-43AC-B759-658271C0D923}">
  <a:tblStyle styleId="{91E02EA7-3355-43AC-B759-658271C0D92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589" autoAdjust="0"/>
    <p:restoredTop sz="95828" autoAdjust="0"/>
  </p:normalViewPr>
  <p:slideViewPr>
    <p:cSldViewPr snapToGrid="0">
      <p:cViewPr varScale="1">
        <p:scale>
          <a:sx n="86" d="100"/>
          <a:sy n="86" d="100"/>
        </p:scale>
        <p:origin x="77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ilton" userId="563df1d82712fb61" providerId="LiveId" clId="{2B73FB34-0166-482D-9E1E-D629D6047515}"/>
    <pc:docChg chg="undo custSel addSld delSld modSld">
      <pc:chgData name="Jeff Tilton" userId="563df1d82712fb61" providerId="LiveId" clId="{2B73FB34-0166-482D-9E1E-D629D6047515}" dt="2021-09-04T20:08:39.295" v="1597" actId="1036"/>
      <pc:docMkLst>
        <pc:docMk/>
      </pc:docMkLst>
      <pc:sldChg chg="addSp delSp modSp mod">
        <pc:chgData name="Jeff Tilton" userId="563df1d82712fb61" providerId="LiveId" clId="{2B73FB34-0166-482D-9E1E-D629D6047515}" dt="2021-09-04T19:26:49.753" v="93" actId="1037"/>
        <pc:sldMkLst>
          <pc:docMk/>
          <pc:sldMk cId="0" sldId="256"/>
        </pc:sldMkLst>
        <pc:spChg chg="mod">
          <ac:chgData name="Jeff Tilton" userId="563df1d82712fb61" providerId="LiveId" clId="{2B73FB34-0166-482D-9E1E-D629D6047515}" dt="2021-09-04T19:26:49.753" v="93" actId="1037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Jeff Tilton" userId="563df1d82712fb61" providerId="LiveId" clId="{2B73FB34-0166-482D-9E1E-D629D6047515}" dt="2021-09-04T19:18:28.274" v="40" actId="14100"/>
          <ac:spMkLst>
            <pc:docMk/>
            <pc:sldMk cId="0" sldId="256"/>
            <ac:spMk id="117" creationId="{00000000-0000-0000-0000-000000000000}"/>
          </ac:spMkLst>
        </pc:spChg>
        <pc:picChg chg="add mod modCrop">
          <ac:chgData name="Jeff Tilton" userId="563df1d82712fb61" providerId="LiveId" clId="{2B73FB34-0166-482D-9E1E-D629D6047515}" dt="2021-09-04T19:26:12.214" v="68" actId="1038"/>
          <ac:picMkLst>
            <pc:docMk/>
            <pc:sldMk cId="0" sldId="256"/>
            <ac:picMk id="3" creationId="{1F2BE146-F1C4-4809-9B10-BD4F3A18F18B}"/>
          </ac:picMkLst>
        </pc:picChg>
        <pc:picChg chg="del">
          <ac:chgData name="Jeff Tilton" userId="563df1d82712fb61" providerId="LiveId" clId="{2B73FB34-0166-482D-9E1E-D629D6047515}" dt="2021-09-04T19:18:09.599" v="16" actId="478"/>
          <ac:picMkLst>
            <pc:docMk/>
            <pc:sldMk cId="0" sldId="256"/>
            <ac:picMk id="119" creationId="{00000000-0000-0000-0000-000000000000}"/>
          </ac:picMkLst>
        </pc:picChg>
        <pc:picChg chg="del">
          <ac:chgData name="Jeff Tilton" userId="563df1d82712fb61" providerId="LiveId" clId="{2B73FB34-0166-482D-9E1E-D629D6047515}" dt="2021-09-04T19:18:12.206" v="17" actId="478"/>
          <ac:picMkLst>
            <pc:docMk/>
            <pc:sldMk cId="0" sldId="256"/>
            <ac:picMk id="121" creationId="{00000000-0000-0000-0000-000000000000}"/>
          </ac:picMkLst>
        </pc:picChg>
      </pc:sldChg>
      <pc:sldChg chg="modSp mod">
        <pc:chgData name="Jeff Tilton" userId="563df1d82712fb61" providerId="LiveId" clId="{2B73FB34-0166-482D-9E1E-D629D6047515}" dt="2021-09-04T19:35:32.522" v="1111"/>
        <pc:sldMkLst>
          <pc:docMk/>
          <pc:sldMk cId="0" sldId="259"/>
        </pc:sldMkLst>
        <pc:spChg chg="mod">
          <ac:chgData name="Jeff Tilton" userId="563df1d82712fb61" providerId="LiveId" clId="{2B73FB34-0166-482D-9E1E-D629D6047515}" dt="2021-09-04T19:35:32.522" v="1111"/>
          <ac:spMkLst>
            <pc:docMk/>
            <pc:sldMk cId="0" sldId="259"/>
            <ac:spMk id="158" creationId="{00000000-0000-0000-0000-000000000000}"/>
          </ac:spMkLst>
        </pc:spChg>
      </pc:sldChg>
      <pc:sldChg chg="delSp modSp mod">
        <pc:chgData name="Jeff Tilton" userId="563df1d82712fb61" providerId="LiveId" clId="{2B73FB34-0166-482D-9E1E-D629D6047515}" dt="2021-09-04T19:35:56.256" v="1118"/>
        <pc:sldMkLst>
          <pc:docMk/>
          <pc:sldMk cId="0" sldId="260"/>
        </pc:sldMkLst>
        <pc:spChg chg="del mod">
          <ac:chgData name="Jeff Tilton" userId="563df1d82712fb61" providerId="LiveId" clId="{2B73FB34-0166-482D-9E1E-D629D6047515}" dt="2021-09-04T19:35:52.766" v="1117" actId="478"/>
          <ac:spMkLst>
            <pc:docMk/>
            <pc:sldMk cId="0" sldId="260"/>
            <ac:spMk id="8" creationId="{33DEE6BA-1AD3-4F82-947C-1AF31C29DA79}"/>
          </ac:spMkLst>
        </pc:spChg>
        <pc:spChg chg="mod">
          <ac:chgData name="Jeff Tilton" userId="563df1d82712fb61" providerId="LiveId" clId="{2B73FB34-0166-482D-9E1E-D629D6047515}" dt="2021-09-04T19:35:56.256" v="1118"/>
          <ac:spMkLst>
            <pc:docMk/>
            <pc:sldMk cId="0" sldId="260"/>
            <ac:spMk id="168" creationId="{00000000-0000-0000-0000-000000000000}"/>
          </ac:spMkLst>
        </pc:spChg>
      </pc:sldChg>
      <pc:sldChg chg="addSp delSp modSp mod">
        <pc:chgData name="Jeff Tilton" userId="563df1d82712fb61" providerId="LiveId" clId="{2B73FB34-0166-482D-9E1E-D629D6047515}" dt="2021-09-04T19:37:13.438" v="1139"/>
        <pc:sldMkLst>
          <pc:docMk/>
          <pc:sldMk cId="0" sldId="264"/>
        </pc:sldMkLst>
        <pc:spChg chg="del mod">
          <ac:chgData name="Jeff Tilton" userId="563df1d82712fb61" providerId="LiveId" clId="{2B73FB34-0166-482D-9E1E-D629D6047515}" dt="2021-09-04T19:36:44.277" v="1130" actId="478"/>
          <ac:spMkLst>
            <pc:docMk/>
            <pc:sldMk cId="0" sldId="264"/>
            <ac:spMk id="8" creationId="{B68DF032-1673-4A44-A3FA-6CDF1979265B}"/>
          </ac:spMkLst>
        </pc:spChg>
        <pc:spChg chg="add del">
          <ac:chgData name="Jeff Tilton" userId="563df1d82712fb61" providerId="LiveId" clId="{2B73FB34-0166-482D-9E1E-D629D6047515}" dt="2021-09-04T19:37:09.526" v="1138" actId="22"/>
          <ac:spMkLst>
            <pc:docMk/>
            <pc:sldMk cId="0" sldId="264"/>
            <ac:spMk id="10" creationId="{0C4D6370-66FE-4526-8146-AEDF825B58F3}"/>
          </ac:spMkLst>
        </pc:spChg>
        <pc:spChg chg="mod">
          <ac:chgData name="Jeff Tilton" userId="563df1d82712fb61" providerId="LiveId" clId="{2B73FB34-0166-482D-9E1E-D629D6047515}" dt="2021-09-04T19:37:13.438" v="1139"/>
          <ac:spMkLst>
            <pc:docMk/>
            <pc:sldMk cId="0" sldId="264"/>
            <ac:spMk id="207" creationId="{00000000-0000-0000-0000-000000000000}"/>
          </ac:spMkLst>
        </pc:spChg>
      </pc:sldChg>
      <pc:sldChg chg="addSp delSp modSp mod">
        <pc:chgData name="Jeff Tilton" userId="563df1d82712fb61" providerId="LiveId" clId="{2B73FB34-0166-482D-9E1E-D629D6047515}" dt="2021-09-04T19:49:52.495" v="1354" actId="1035"/>
        <pc:sldMkLst>
          <pc:docMk/>
          <pc:sldMk cId="0" sldId="265"/>
        </pc:sldMkLst>
        <pc:spChg chg="add del">
          <ac:chgData name="Jeff Tilton" userId="563df1d82712fb61" providerId="LiveId" clId="{2B73FB34-0166-482D-9E1E-D629D6047515}" dt="2021-09-04T19:36:55.961" v="1133" actId="22"/>
          <ac:spMkLst>
            <pc:docMk/>
            <pc:sldMk cId="0" sldId="265"/>
            <ac:spMk id="9" creationId="{95064D3E-9429-4A17-99AA-528729FCC601}"/>
          </ac:spMkLst>
        </pc:spChg>
        <pc:spChg chg="mod">
          <ac:chgData name="Jeff Tilton" userId="563df1d82712fb61" providerId="LiveId" clId="{2B73FB34-0166-482D-9E1E-D629D6047515}" dt="2021-09-04T19:49:52.495" v="1354" actId="1035"/>
          <ac:spMkLst>
            <pc:docMk/>
            <pc:sldMk cId="0" sldId="265"/>
            <ac:spMk id="213" creationId="{00000000-0000-0000-0000-000000000000}"/>
          </ac:spMkLst>
        </pc:spChg>
        <pc:spChg chg="del mod">
          <ac:chgData name="Jeff Tilton" userId="563df1d82712fb61" providerId="LiveId" clId="{2B73FB34-0166-482D-9E1E-D629D6047515}" dt="2021-09-04T19:48:56.111" v="1305" actId="478"/>
          <ac:spMkLst>
            <pc:docMk/>
            <pc:sldMk cId="0" sldId="265"/>
            <ac:spMk id="215" creationId="{00000000-0000-0000-0000-000000000000}"/>
          </ac:spMkLst>
        </pc:spChg>
        <pc:picChg chg="add del">
          <ac:chgData name="Jeff Tilton" userId="563df1d82712fb61" providerId="LiveId" clId="{2B73FB34-0166-482D-9E1E-D629D6047515}" dt="2021-09-04T19:48:49.587" v="1303" actId="478"/>
          <ac:picMkLst>
            <pc:docMk/>
            <pc:sldMk cId="0" sldId="265"/>
            <ac:picMk id="3" creationId="{34EA8F00-5422-457E-B15A-9C1391A524D0}"/>
          </ac:picMkLst>
        </pc:picChg>
        <pc:picChg chg="add mod modCrop">
          <ac:chgData name="Jeff Tilton" userId="563df1d82712fb61" providerId="LiveId" clId="{2B73FB34-0166-482D-9E1E-D629D6047515}" dt="2021-09-04T19:49:41.796" v="1328" actId="1035"/>
          <ac:picMkLst>
            <pc:docMk/>
            <pc:sldMk cId="0" sldId="265"/>
            <ac:picMk id="5" creationId="{8D28999E-E719-420A-A99C-AC52DF1E5EF9}"/>
          </ac:picMkLst>
        </pc:picChg>
      </pc:sldChg>
      <pc:sldChg chg="addSp delSp modSp mod">
        <pc:chgData name="Jeff Tilton" userId="563df1d82712fb61" providerId="LiveId" clId="{2B73FB34-0166-482D-9E1E-D629D6047515}" dt="2021-09-04T19:51:11.444" v="1366" actId="478"/>
        <pc:sldMkLst>
          <pc:docMk/>
          <pc:sldMk cId="0" sldId="266"/>
        </pc:sldMkLst>
        <pc:spChg chg="mod">
          <ac:chgData name="Jeff Tilton" userId="563df1d82712fb61" providerId="LiveId" clId="{2B73FB34-0166-482D-9E1E-D629D6047515}" dt="2021-09-04T19:51:04.631" v="1365" actId="14100"/>
          <ac:spMkLst>
            <pc:docMk/>
            <pc:sldMk cId="0" sldId="266"/>
            <ac:spMk id="223" creationId="{00000000-0000-0000-0000-000000000000}"/>
          </ac:spMkLst>
        </pc:spChg>
        <pc:picChg chg="del">
          <ac:chgData name="Jeff Tilton" userId="563df1d82712fb61" providerId="LiveId" clId="{2B73FB34-0166-482D-9E1E-D629D6047515}" dt="2021-09-04T19:50:02.403" v="1355" actId="478"/>
          <ac:picMkLst>
            <pc:docMk/>
            <pc:sldMk cId="0" sldId="266"/>
            <ac:picMk id="3" creationId="{C9699193-7C5D-4C2C-A685-86336B1494C9}"/>
          </ac:picMkLst>
        </pc:picChg>
        <pc:picChg chg="add mod ord modCrop">
          <ac:chgData name="Jeff Tilton" userId="563df1d82712fb61" providerId="LiveId" clId="{2B73FB34-0166-482D-9E1E-D629D6047515}" dt="2021-09-04T19:50:59.100" v="1364" actId="1076"/>
          <ac:picMkLst>
            <pc:docMk/>
            <pc:sldMk cId="0" sldId="266"/>
            <ac:picMk id="4" creationId="{791190B0-AE41-4BA3-A328-4ABB3AA2D0E0}"/>
          </ac:picMkLst>
        </pc:picChg>
        <pc:cxnChg chg="del">
          <ac:chgData name="Jeff Tilton" userId="563df1d82712fb61" providerId="LiveId" clId="{2B73FB34-0166-482D-9E1E-D629D6047515}" dt="2021-09-04T19:51:11.444" v="1366" actId="478"/>
          <ac:cxnSpMkLst>
            <pc:docMk/>
            <pc:sldMk cId="0" sldId="266"/>
            <ac:cxnSpMk id="232" creationId="{00000000-0000-0000-0000-000000000000}"/>
          </ac:cxnSpMkLst>
        </pc:cxnChg>
      </pc:sldChg>
      <pc:sldChg chg="addSp delSp modSp add del mod">
        <pc:chgData name="Jeff Tilton" userId="563df1d82712fb61" providerId="LiveId" clId="{2B73FB34-0166-482D-9E1E-D629D6047515}" dt="2021-09-04T19:55:58.340" v="1407" actId="1035"/>
        <pc:sldMkLst>
          <pc:docMk/>
          <pc:sldMk cId="0" sldId="267"/>
        </pc:sldMkLst>
        <pc:spChg chg="mod">
          <ac:chgData name="Jeff Tilton" userId="563df1d82712fb61" providerId="LiveId" clId="{2B73FB34-0166-482D-9E1E-D629D6047515}" dt="2021-09-04T19:55:58.340" v="1407" actId="1035"/>
          <ac:spMkLst>
            <pc:docMk/>
            <pc:sldMk cId="0" sldId="267"/>
            <ac:spMk id="238" creationId="{00000000-0000-0000-0000-000000000000}"/>
          </ac:spMkLst>
        </pc:spChg>
        <pc:picChg chg="del">
          <ac:chgData name="Jeff Tilton" userId="563df1d82712fb61" providerId="LiveId" clId="{2B73FB34-0166-482D-9E1E-D629D6047515}" dt="2021-09-04T19:51:29.576" v="1369" actId="478"/>
          <ac:picMkLst>
            <pc:docMk/>
            <pc:sldMk cId="0" sldId="267"/>
            <ac:picMk id="3" creationId="{9FE0FFDD-EB7D-40D6-AC20-E83CA152FE01}"/>
          </ac:picMkLst>
        </pc:picChg>
        <pc:picChg chg="add mod modCrop">
          <ac:chgData name="Jeff Tilton" userId="563df1d82712fb61" providerId="LiveId" clId="{2B73FB34-0166-482D-9E1E-D629D6047515}" dt="2021-09-04T19:55:47.753" v="1399" actId="14100"/>
          <ac:picMkLst>
            <pc:docMk/>
            <pc:sldMk cId="0" sldId="267"/>
            <ac:picMk id="4" creationId="{520BBC94-1734-4407-9966-E8136460412A}"/>
          </ac:picMkLst>
        </pc:picChg>
      </pc:sldChg>
      <pc:sldChg chg="addSp delSp modSp add del mod">
        <pc:chgData name="Jeff Tilton" userId="563df1d82712fb61" providerId="LiveId" clId="{2B73FB34-0166-482D-9E1E-D629D6047515}" dt="2021-09-04T20:02:08.836" v="1438" actId="1076"/>
        <pc:sldMkLst>
          <pc:docMk/>
          <pc:sldMk cId="0" sldId="268"/>
        </pc:sldMkLst>
        <pc:spChg chg="mod">
          <ac:chgData name="Jeff Tilton" userId="563df1d82712fb61" providerId="LiveId" clId="{2B73FB34-0166-482D-9E1E-D629D6047515}" dt="2021-09-04T19:57:32.212" v="1429" actId="6549"/>
          <ac:spMkLst>
            <pc:docMk/>
            <pc:sldMk cId="0" sldId="268"/>
            <ac:spMk id="248" creationId="{00000000-0000-0000-0000-000000000000}"/>
          </ac:spMkLst>
        </pc:spChg>
        <pc:picChg chg="del">
          <ac:chgData name="Jeff Tilton" userId="563df1d82712fb61" providerId="LiveId" clId="{2B73FB34-0166-482D-9E1E-D629D6047515}" dt="2021-09-04T19:57:26.765" v="1410" actId="478"/>
          <ac:picMkLst>
            <pc:docMk/>
            <pc:sldMk cId="0" sldId="268"/>
            <ac:picMk id="3" creationId="{5493F9C7-CAAC-4AFD-982D-B8BA6E4B100F}"/>
          </ac:picMkLst>
        </pc:picChg>
        <pc:picChg chg="add del mod modCrop">
          <ac:chgData name="Jeff Tilton" userId="563df1d82712fb61" providerId="LiveId" clId="{2B73FB34-0166-482D-9E1E-D629D6047515}" dt="2021-09-04T20:01:28.032" v="1432" actId="478"/>
          <ac:picMkLst>
            <pc:docMk/>
            <pc:sldMk cId="0" sldId="268"/>
            <ac:picMk id="4" creationId="{E8B79466-0128-4CFC-B6B2-75AECFCF4789}"/>
          </ac:picMkLst>
        </pc:picChg>
        <pc:picChg chg="add mod modCrop">
          <ac:chgData name="Jeff Tilton" userId="563df1d82712fb61" providerId="LiveId" clId="{2B73FB34-0166-482D-9E1E-D629D6047515}" dt="2021-09-04T20:02:08.836" v="1438" actId="1076"/>
          <ac:picMkLst>
            <pc:docMk/>
            <pc:sldMk cId="0" sldId="268"/>
            <ac:picMk id="6" creationId="{C0898525-022B-4F55-B908-9C1E8B041762}"/>
          </ac:picMkLst>
        </pc:picChg>
      </pc:sldChg>
      <pc:sldChg chg="addSp delSp modSp mod">
        <pc:chgData name="Jeff Tilton" userId="563df1d82712fb61" providerId="LiveId" clId="{2B73FB34-0166-482D-9E1E-D629D6047515}" dt="2021-09-04T19:36:24.658" v="1125"/>
        <pc:sldMkLst>
          <pc:docMk/>
          <pc:sldMk cId="23298250" sldId="272"/>
        </pc:sldMkLst>
        <pc:spChg chg="del">
          <ac:chgData name="Jeff Tilton" userId="563df1d82712fb61" providerId="LiveId" clId="{2B73FB34-0166-482D-9E1E-D629D6047515}" dt="2021-09-04T19:36:06.978" v="1120" actId="478"/>
          <ac:spMkLst>
            <pc:docMk/>
            <pc:sldMk cId="23298250" sldId="272"/>
            <ac:spMk id="3" creationId="{DD1ACBB1-C719-4BE8-80FF-B54BC8C8FD49}"/>
          </ac:spMkLst>
        </pc:spChg>
        <pc:spChg chg="add del mod">
          <ac:chgData name="Jeff Tilton" userId="563df1d82712fb61" providerId="LiveId" clId="{2B73FB34-0166-482D-9E1E-D629D6047515}" dt="2021-09-04T19:36:10.661" v="1121" actId="478"/>
          <ac:spMkLst>
            <pc:docMk/>
            <pc:sldMk cId="23298250" sldId="272"/>
            <ac:spMk id="4" creationId="{C5AD68DE-F56E-4280-A4BA-69C7D0341B6C}"/>
          </ac:spMkLst>
        </pc:spChg>
        <pc:spChg chg="del">
          <ac:chgData name="Jeff Tilton" userId="563df1d82712fb61" providerId="LiveId" clId="{2B73FB34-0166-482D-9E1E-D629D6047515}" dt="2021-09-04T19:36:21.431" v="1124" actId="478"/>
          <ac:spMkLst>
            <pc:docMk/>
            <pc:sldMk cId="23298250" sldId="272"/>
            <ac:spMk id="9" creationId="{E757E5BE-8172-4912-A77E-EAD1CA2F786F}"/>
          </ac:spMkLst>
        </pc:spChg>
        <pc:spChg chg="del mod">
          <ac:chgData name="Jeff Tilton" userId="563df1d82712fb61" providerId="LiveId" clId="{2B73FB34-0166-482D-9E1E-D629D6047515}" dt="2021-09-04T19:36:14.025" v="1122" actId="478"/>
          <ac:spMkLst>
            <pc:docMk/>
            <pc:sldMk cId="23298250" sldId="272"/>
            <ac:spMk id="10" creationId="{FA54DFBF-2349-4FC2-BB13-71382825C0DF}"/>
          </ac:spMkLst>
        </pc:spChg>
        <pc:spChg chg="del">
          <ac:chgData name="Jeff Tilton" userId="563df1d82712fb61" providerId="LiveId" clId="{2B73FB34-0166-482D-9E1E-D629D6047515}" dt="2021-09-04T19:36:17.046" v="1123" actId="478"/>
          <ac:spMkLst>
            <pc:docMk/>
            <pc:sldMk cId="23298250" sldId="272"/>
            <ac:spMk id="12" creationId="{7075D384-9A24-4BC9-AA80-45F11A9D0A8B}"/>
          </ac:spMkLst>
        </pc:spChg>
        <pc:spChg chg="mod">
          <ac:chgData name="Jeff Tilton" userId="563df1d82712fb61" providerId="LiveId" clId="{2B73FB34-0166-482D-9E1E-D629D6047515}" dt="2021-09-04T19:36:24.658" v="1125"/>
          <ac:spMkLst>
            <pc:docMk/>
            <pc:sldMk cId="23298250" sldId="272"/>
            <ac:spMk id="183" creationId="{00000000-0000-0000-0000-000000000000}"/>
          </ac:spMkLst>
        </pc:spChg>
      </pc:sldChg>
      <pc:sldChg chg="modSp mod">
        <pc:chgData name="Jeff Tilton" userId="563df1d82712fb61" providerId="LiveId" clId="{2B73FB34-0166-482D-9E1E-D629D6047515}" dt="2021-09-04T19:37:34.384" v="1141"/>
        <pc:sldMkLst>
          <pc:docMk/>
          <pc:sldMk cId="0" sldId="274"/>
        </pc:sldMkLst>
        <pc:spChg chg="mod">
          <ac:chgData name="Jeff Tilton" userId="563df1d82712fb61" providerId="LiveId" clId="{2B73FB34-0166-482D-9E1E-D629D6047515}" dt="2021-09-04T19:37:34.384" v="1141"/>
          <ac:spMkLst>
            <pc:docMk/>
            <pc:sldMk cId="0" sldId="274"/>
            <ac:spMk id="261" creationId="{00000000-0000-0000-0000-000000000000}"/>
          </ac:spMkLst>
        </pc:spChg>
      </pc:sldChg>
      <pc:sldChg chg="delSp modSp mod">
        <pc:chgData name="Jeff Tilton" userId="563df1d82712fb61" providerId="LiveId" clId="{2B73FB34-0166-482D-9E1E-D629D6047515}" dt="2021-09-04T20:08:39.295" v="1597" actId="1036"/>
        <pc:sldMkLst>
          <pc:docMk/>
          <pc:sldMk cId="3709024211" sldId="276"/>
        </pc:sldMkLst>
        <pc:spChg chg="mod">
          <ac:chgData name="Jeff Tilton" userId="563df1d82712fb61" providerId="LiveId" clId="{2B73FB34-0166-482D-9E1E-D629D6047515}" dt="2021-09-04T19:29:48.365" v="410" actId="20577"/>
          <ac:spMkLst>
            <pc:docMk/>
            <pc:sldMk cId="3709024211" sldId="276"/>
            <ac:spMk id="6" creationId="{9B3A50B6-FD74-433C-A2DC-B51DD3EBDCC9}"/>
          </ac:spMkLst>
        </pc:spChg>
        <pc:spChg chg="mod">
          <ac:chgData name="Jeff Tilton" userId="563df1d82712fb61" providerId="LiveId" clId="{2B73FB34-0166-482D-9E1E-D629D6047515}" dt="2021-09-04T20:08:39.295" v="1597" actId="1036"/>
          <ac:spMkLst>
            <pc:docMk/>
            <pc:sldMk cId="3709024211" sldId="276"/>
            <ac:spMk id="7" creationId="{BD0DB898-110A-4A00-8C48-40B0C4DD0BAF}"/>
          </ac:spMkLst>
        </pc:spChg>
        <pc:spChg chg="mod">
          <ac:chgData name="Jeff Tilton" userId="563df1d82712fb61" providerId="LiveId" clId="{2B73FB34-0166-482D-9E1E-D629D6047515}" dt="2021-09-04T19:31:13.230" v="581" actId="1035"/>
          <ac:spMkLst>
            <pc:docMk/>
            <pc:sldMk cId="3709024211" sldId="276"/>
            <ac:spMk id="9" creationId="{1426885E-CE91-45B9-A4C7-EB302ACC9F0F}"/>
          </ac:spMkLst>
        </pc:spChg>
        <pc:graphicFrameChg chg="mod modGraphic">
          <ac:chgData name="Jeff Tilton" userId="563df1d82712fb61" providerId="LiveId" clId="{2B73FB34-0166-482D-9E1E-D629D6047515}" dt="2021-09-04T20:08:18.523" v="1579" actId="20577"/>
          <ac:graphicFrameMkLst>
            <pc:docMk/>
            <pc:sldMk cId="3709024211" sldId="276"/>
            <ac:graphicFrameMk id="129" creationId="{00000000-0000-0000-0000-000000000000}"/>
          </ac:graphicFrameMkLst>
        </pc:graphicFrameChg>
        <pc:cxnChg chg="del">
          <ac:chgData name="Jeff Tilton" userId="563df1d82712fb61" providerId="LiveId" clId="{2B73FB34-0166-482D-9E1E-D629D6047515}" dt="2021-09-04T19:30:53.059" v="532" actId="478"/>
          <ac:cxnSpMkLst>
            <pc:docMk/>
            <pc:sldMk cId="3709024211" sldId="276"/>
            <ac:cxnSpMk id="10" creationId="{74E87077-7C69-42CF-B68A-4F56E481374E}"/>
          </ac:cxnSpMkLst>
        </pc:cxnChg>
      </pc:sldChg>
      <pc:sldChg chg="modSp mod">
        <pc:chgData name="Jeff Tilton" userId="563df1d82712fb61" providerId="LiveId" clId="{2B73FB34-0166-482D-9E1E-D629D6047515}" dt="2021-09-04T19:36:34.783" v="1127"/>
        <pc:sldMkLst>
          <pc:docMk/>
          <pc:sldMk cId="3913401452" sldId="277"/>
        </pc:sldMkLst>
        <pc:spChg chg="mod">
          <ac:chgData name="Jeff Tilton" userId="563df1d82712fb61" providerId="LiveId" clId="{2B73FB34-0166-482D-9E1E-D629D6047515}" dt="2021-09-04T19:36:34.783" v="1127"/>
          <ac:spMkLst>
            <pc:docMk/>
            <pc:sldMk cId="3913401452" sldId="277"/>
            <ac:spMk id="197" creationId="{00000000-0000-0000-0000-000000000000}"/>
          </ac:spMkLst>
        </pc:spChg>
      </pc:sldChg>
      <pc:sldChg chg="addSp delSp modSp mod">
        <pc:chgData name="Jeff Tilton" userId="563df1d82712fb61" providerId="LiveId" clId="{2B73FB34-0166-482D-9E1E-D629D6047515}" dt="2021-09-04T19:41:43.402" v="1302" actId="20577"/>
        <pc:sldMkLst>
          <pc:docMk/>
          <pc:sldMk cId="2714699988" sldId="278"/>
        </pc:sldMkLst>
        <pc:spChg chg="mod">
          <ac:chgData name="Jeff Tilton" userId="563df1d82712fb61" providerId="LiveId" clId="{2B73FB34-0166-482D-9E1E-D629D6047515}" dt="2021-09-04T19:37:28.308" v="1140"/>
          <ac:spMkLst>
            <pc:docMk/>
            <pc:sldMk cId="2714699988" sldId="278"/>
            <ac:spMk id="267" creationId="{00000000-0000-0000-0000-000000000000}"/>
          </ac:spMkLst>
        </pc:spChg>
        <pc:spChg chg="mod">
          <ac:chgData name="Jeff Tilton" userId="563df1d82712fb61" providerId="LiveId" clId="{2B73FB34-0166-482D-9E1E-D629D6047515}" dt="2021-09-04T19:41:43.402" v="1302" actId="20577"/>
          <ac:spMkLst>
            <pc:docMk/>
            <pc:sldMk cId="2714699988" sldId="278"/>
            <ac:spMk id="268" creationId="{00000000-0000-0000-0000-000000000000}"/>
          </ac:spMkLst>
        </pc:spChg>
        <pc:picChg chg="del">
          <ac:chgData name="Jeff Tilton" userId="563df1d82712fb61" providerId="LiveId" clId="{2B73FB34-0166-482D-9E1E-D629D6047515}" dt="2021-09-04T19:37:42.132" v="1142" actId="478"/>
          <ac:picMkLst>
            <pc:docMk/>
            <pc:sldMk cId="2714699988" sldId="278"/>
            <ac:picMk id="3" creationId="{FA7D6D32-B914-4D50-BF01-48BB81D75B5A}"/>
          </ac:picMkLst>
        </pc:picChg>
        <pc:picChg chg="add mod">
          <ac:chgData name="Jeff Tilton" userId="563df1d82712fb61" providerId="LiveId" clId="{2B73FB34-0166-482D-9E1E-D629D6047515}" dt="2021-09-04T19:38:28.184" v="1151" actId="1076"/>
          <ac:picMkLst>
            <pc:docMk/>
            <pc:sldMk cId="2714699988" sldId="278"/>
            <ac:picMk id="1026" creationId="{599004B6-F792-4C83-BA3D-53146115826C}"/>
          </ac:picMkLst>
        </pc:picChg>
      </pc:sldChg>
      <pc:sldChg chg="del">
        <pc:chgData name="Jeff Tilton" userId="563df1d82712fb61" providerId="LiveId" clId="{2B73FB34-0166-482D-9E1E-D629D6047515}" dt="2021-09-04T19:35:20.642" v="1108" actId="47"/>
        <pc:sldMkLst>
          <pc:docMk/>
          <pc:sldMk cId="927819299" sldId="280"/>
        </pc:sldMkLst>
      </pc:sldChg>
      <pc:sldChg chg="modSp mod">
        <pc:chgData name="Jeff Tilton" userId="563df1d82712fb61" providerId="LiveId" clId="{2B73FB34-0166-482D-9E1E-D629D6047515}" dt="2021-09-04T19:35:27.381" v="1110"/>
        <pc:sldMkLst>
          <pc:docMk/>
          <pc:sldMk cId="1413734773" sldId="281"/>
        </pc:sldMkLst>
        <pc:spChg chg="mod">
          <ac:chgData name="Jeff Tilton" userId="563df1d82712fb61" providerId="LiveId" clId="{2B73FB34-0166-482D-9E1E-D629D6047515}" dt="2021-09-04T19:35:27.381" v="1110"/>
          <ac:spMkLst>
            <pc:docMk/>
            <pc:sldMk cId="1413734773" sldId="281"/>
            <ac:spMk id="148" creationId="{00000000-0000-0000-0000-000000000000}"/>
          </ac:spMkLst>
        </pc:spChg>
      </pc:sldChg>
      <pc:sldChg chg="del">
        <pc:chgData name="Jeff Tilton" userId="563df1d82712fb61" providerId="LiveId" clId="{2B73FB34-0166-482D-9E1E-D629D6047515}" dt="2021-09-04T19:36:29.996" v="1126" actId="47"/>
        <pc:sldMkLst>
          <pc:docMk/>
          <pc:sldMk cId="2588362364" sldId="282"/>
        </pc:sldMkLst>
      </pc:sldChg>
      <pc:sldChg chg="del">
        <pc:chgData name="Jeff Tilton" userId="563df1d82712fb61" providerId="LiveId" clId="{2B73FB34-0166-482D-9E1E-D629D6047515}" dt="2021-09-04T19:35:24.042" v="1109" actId="47"/>
        <pc:sldMkLst>
          <pc:docMk/>
          <pc:sldMk cId="661039830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5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Ryder</a:t>
            </a:r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10573" y="4460247"/>
            <a:ext cx="5681343" cy="4224654"/>
          </a:xfrm>
          <a:prstGeom prst="rect">
            <a:avLst/>
          </a:prstGeom>
        </p:spPr>
        <p:txBody>
          <a:bodyPr spcFirstLastPara="1" wrap="square" lIns="91122" tIns="45548" rIns="91122" bIns="4554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Jeff</a:t>
            </a: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595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62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Jeff</a:t>
            </a:r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Garamond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Garamond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Garamond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Garamond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Garamond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aramond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95" name="Google Shape;95;p2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7" name="Google Shape;107;p29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04800" y="1143007"/>
            <a:ext cx="8461248" cy="495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1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30" name="Google Shape;30;p1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resentabl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drawmycacommunity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apps/View/index.html?appid=f311a464f12c4ed78690d55f0d98d14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arcgis.com/apps/View/index.html?appid=f311a464f12c4ed78690d55f0d98d14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18126" y="418022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dirty="0"/>
              <a:t>Introduction to Redistricting</a:t>
            </a:r>
            <a:endParaRPr sz="3600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1054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September 27, 2021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Jeff Tilton, Senior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sp>
        <p:nvSpPr>
          <p:cNvPr id="120" name="Google Shape;120;p1"/>
          <p:cNvSpPr txBox="1"/>
          <p:nvPr/>
        </p:nvSpPr>
        <p:spPr>
          <a:xfrm>
            <a:off x="2438400" y="6068698"/>
            <a:ext cx="6629400" cy="66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Garamond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BE146-F1C4-4809-9B10-BD4F3A18F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" t="30108" r="69515" b="55911"/>
          <a:stretch/>
        </p:blipFill>
        <p:spPr>
          <a:xfrm>
            <a:off x="27004" y="1757745"/>
            <a:ext cx="9017084" cy="250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190B0-AE41-4BA3-A328-4ABB3AA2D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0" t="16501" r="29805" b="6730"/>
          <a:stretch/>
        </p:blipFill>
        <p:spPr>
          <a:xfrm>
            <a:off x="3718713" y="845061"/>
            <a:ext cx="5166804" cy="394867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400" b="1" dirty="0"/>
              <a:t>Simple Map Drawing Tool + Excel Supplement</a:t>
            </a:r>
            <a:endParaRPr sz="3400" dirty="0"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11813" y="1247699"/>
            <a:ext cx="3363521" cy="331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“Public Participation Kit”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who know Excel and do not wish to use online tools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Adds CVAP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Excel does the math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units would be tracts, CDP’s and smaller cities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t="1451" r="43333" b="64815"/>
          <a:stretch/>
        </p:blipFill>
        <p:spPr>
          <a:xfrm>
            <a:off x="0" y="4648200"/>
            <a:ext cx="5794224" cy="215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t="18889" r="38333" b="5554"/>
          <a:stretch/>
        </p:blipFill>
        <p:spPr>
          <a:xfrm>
            <a:off x="5176562" y="4134104"/>
            <a:ext cx="3952334" cy="27239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/>
          <p:nvPr/>
        </p:nvSpPr>
        <p:spPr>
          <a:xfrm>
            <a:off x="7081563" y="2101733"/>
            <a:ext cx="228600" cy="304800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9" name="Google Shape;229;p11"/>
          <p:cNvCxnSpPr>
            <a:stCxn id="228" idx="2"/>
            <a:endCxn id="230" idx="7"/>
          </p:cNvCxnSpPr>
          <p:nvPr/>
        </p:nvCxnSpPr>
        <p:spPr>
          <a:xfrm flipH="1">
            <a:off x="789062" y="2254133"/>
            <a:ext cx="6292500" cy="4055700"/>
          </a:xfrm>
          <a:prstGeom prst="straightConnector1">
            <a:avLst/>
          </a:prstGeom>
          <a:noFill/>
          <a:ln w="10000" cap="flat" cmpd="sng">
            <a:solidFill>
              <a:srgbClr val="8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1" name="Google Shape;231;p11"/>
          <p:cNvCxnSpPr>
            <a:stCxn id="230" idx="6"/>
          </p:cNvCxnSpPr>
          <p:nvPr/>
        </p:nvCxnSpPr>
        <p:spPr>
          <a:xfrm rot="10800000" flipH="1">
            <a:off x="914756" y="4992777"/>
            <a:ext cx="4904400" cy="1398600"/>
          </a:xfrm>
          <a:prstGeom prst="straightConnector1">
            <a:avLst/>
          </a:prstGeom>
          <a:noFill/>
          <a:ln w="100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p11"/>
          <p:cNvSpPr/>
          <p:nvPr/>
        </p:nvSpPr>
        <p:spPr>
          <a:xfrm>
            <a:off x="55856" y="6275877"/>
            <a:ext cx="858900" cy="231000"/>
          </a:xfrm>
          <a:prstGeom prst="ellipse">
            <a:avLst/>
          </a:prstGeom>
          <a:noFill/>
          <a:ln w="19050" cap="flat" cmpd="sng">
            <a:solidFill>
              <a:srgbClr val="8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8115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DistrictR</a:t>
            </a:r>
            <a:endParaRPr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00" y="1049468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“Draw Your Community of Interest” focus</a:t>
            </a:r>
            <a:endParaRPr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districtR.org/tag/</a:t>
            </a:r>
            <a:r>
              <a:rPr lang="en-US" sz="2000" b="1" dirty="0" err="1">
                <a:solidFill>
                  <a:srgbClr val="002060"/>
                </a:solidFill>
              </a:rPr>
              <a:t>SanBenito</a:t>
            </a:r>
            <a:endParaRPr lang="en-US" sz="2000" b="1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Also includes simple district-mapping tool; Only available in English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Similar external options: </a:t>
            </a: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Representable.org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en-US" sz="2000" dirty="0">
                <a:solidFill>
                  <a:srgbClr val="C13F3F"/>
                </a:solidFill>
              </a:rPr>
              <a:t> </a:t>
            </a:r>
            <a:r>
              <a:rPr lang="en-US" sz="2000" u="sng" dirty="0">
                <a:solidFill>
                  <a:srgbClr val="C13F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DrawMyCACommunity.org</a:t>
            </a:r>
            <a:endParaRPr sz="2000" dirty="0">
              <a:solidFill>
                <a:srgbClr val="C13F3F"/>
              </a:solidFill>
            </a:endParaRPr>
          </a:p>
        </p:txBody>
      </p:sp>
      <p:sp>
        <p:nvSpPr>
          <p:cNvPr id="240" name="Google Shape;240;p1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cxnSp>
        <p:nvCxnSpPr>
          <p:cNvPr id="241" name="Google Shape;241;p12"/>
          <p:cNvCxnSpPr>
            <a:cxnSpLocks/>
          </p:cNvCxnSpPr>
          <p:nvPr/>
        </p:nvCxnSpPr>
        <p:spPr>
          <a:xfrm>
            <a:off x="3030876" y="1017625"/>
            <a:ext cx="3019524" cy="1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1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August 10,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BBC94-1734-4407-9966-E813646041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57" b="5117"/>
          <a:stretch/>
        </p:blipFill>
        <p:spPr>
          <a:xfrm>
            <a:off x="10064" y="2610035"/>
            <a:ext cx="9129013" cy="424796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Caliper’s “Maptitude Online Redistricting”</a:t>
            </a:r>
            <a:endParaRPr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10400" y="1171400"/>
            <a:ext cx="8323200" cy="2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Full Database, Powerful Online Mapping Tool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Powerful, common, data-rich online tool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Six language options: English, Spanish, Portuguese, Vietnamese, Mandarin and Korean</a:t>
            </a:r>
            <a:endParaRPr dirty="0"/>
          </a:p>
        </p:txBody>
      </p:sp>
      <p:sp>
        <p:nvSpPr>
          <p:cNvPr id="250" name="Google Shape;250;p1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cxnSp>
        <p:nvCxnSpPr>
          <p:cNvPr id="251" name="Google Shape;251;p13"/>
          <p:cNvCxnSpPr>
            <a:cxnSpLocks/>
          </p:cNvCxnSpPr>
          <p:nvPr/>
        </p:nvCxnSpPr>
        <p:spPr>
          <a:xfrm>
            <a:off x="3071973" y="990600"/>
            <a:ext cx="3015027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1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August 10,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98525-022B-4F55-B908-9C1E8B041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57" b="6107"/>
          <a:stretch/>
        </p:blipFill>
        <p:spPr>
          <a:xfrm>
            <a:off x="10200" y="2608017"/>
            <a:ext cx="9144000" cy="420403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754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Share Your Thoughts</a:t>
            </a:r>
            <a:endParaRPr dirty="0"/>
          </a:p>
        </p:txBody>
      </p:sp>
      <p:sp>
        <p:nvSpPr>
          <p:cNvPr id="267" name="Google Shape;267;p15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10064" y="4314548"/>
            <a:ext cx="9133936" cy="407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Clr>
                <a:srgbClr val="002060"/>
              </a:buClr>
              <a:buNone/>
            </a:pPr>
            <a:r>
              <a:rPr lang="en-US" sz="1600" b="1" dirty="0">
                <a:solidFill>
                  <a:srgbClr val="002060"/>
                </a:solidFill>
              </a:rPr>
              <a:t>www.cosb.us/government/county-of-san-benito-board-of-supervisors-bos/supervisorial-redistricting</a:t>
            </a:r>
          </a:p>
          <a:p>
            <a:pPr marL="0" indent="0" algn="ctr">
              <a:buClr>
                <a:srgbClr val="002060"/>
              </a:buClr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indent="0" algn="ctr">
              <a:buClr>
                <a:srgbClr val="002060"/>
              </a:buClr>
              <a:buNone/>
            </a:pPr>
            <a:endParaRPr lang="en-US" sz="1600" b="1" i="0" strike="noStrike" dirty="0">
              <a:solidFill>
                <a:srgbClr val="002060"/>
              </a:solidFill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en-US" sz="1600" b="1" i="0" strike="noStrike" dirty="0">
                <a:solidFill>
                  <a:srgbClr val="002060"/>
                </a:solidFill>
              </a:rPr>
              <a:t>Re</a:t>
            </a:r>
            <a:r>
              <a:rPr lang="en-US" sz="1600" b="1" dirty="0">
                <a:solidFill>
                  <a:srgbClr val="002060"/>
                </a:solidFill>
              </a:rPr>
              <a:t>d</a:t>
            </a:r>
            <a:r>
              <a:rPr lang="en-US" sz="1600" b="1" i="0" strike="noStrike" dirty="0">
                <a:solidFill>
                  <a:srgbClr val="002060"/>
                </a:solidFill>
              </a:rPr>
              <a:t>istricting@cosb.us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269" name="Google Shape;269;p1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cxnSp>
        <p:nvCxnSpPr>
          <p:cNvPr id="270" name="Google Shape;270;p15"/>
          <p:cNvCxnSpPr>
            <a:cxnSpLocks/>
          </p:cNvCxnSpPr>
          <p:nvPr/>
        </p:nvCxnSpPr>
        <p:spPr>
          <a:xfrm>
            <a:off x="3082247" y="1279563"/>
            <a:ext cx="3004753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Contact">
            <a:extLst>
              <a:ext uri="{FF2B5EF4-FFF2-40B4-BE49-F238E27FC236}">
                <a16:creationId xmlns:a16="http://schemas.microsoft.com/office/drawing/2014/main" id="{599004B6-F792-4C83-BA3D-53146115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4" y="1470240"/>
            <a:ext cx="8541953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9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304800" y="191786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Hearing &amp; Discussion</a:t>
            </a:r>
            <a:endParaRPr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74700" y="1460641"/>
            <a:ext cx="7794600" cy="462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is your neighborhood and what are its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other notable areas are in the County and its cities, and what are their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Any questions about the mapping tools?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cxnSp>
        <p:nvCxnSpPr>
          <p:cNvPr id="260" name="Google Shape;260;p14"/>
          <p:cNvCxnSpPr>
            <a:cxnSpLocks/>
          </p:cNvCxnSpPr>
          <p:nvPr/>
        </p:nvCxnSpPr>
        <p:spPr>
          <a:xfrm>
            <a:off x="3020602" y="1195886"/>
            <a:ext cx="3066398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1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graphicFrame>
        <p:nvGraphicFramePr>
          <p:cNvPr id="129" name="Google Shape;129;p2"/>
          <p:cNvGraphicFramePr/>
          <p:nvPr>
            <p:extLst>
              <p:ext uri="{D42A27DB-BD31-4B8C-83A1-F6EECF244321}">
                <p14:modId xmlns:p14="http://schemas.microsoft.com/office/powerpoint/2010/main" val="4275600505"/>
              </p:ext>
            </p:extLst>
          </p:nvPr>
        </p:nvGraphicFramePr>
        <p:xfrm>
          <a:off x="1" y="642658"/>
          <a:ext cx="9133936" cy="5574693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{91E02EA7-3355-43AC-B759-658271C0D923}</a:tableStyleId>
              </a:tblPr>
              <a:tblGrid>
                <a:gridCol w="228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7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Step</a:t>
                      </a:r>
                      <a:endParaRPr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Description</a:t>
                      </a:r>
                      <a:endParaRPr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4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Staff Public Hearing</a:t>
                      </a:r>
                      <a:endParaRPr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September 27, 2021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6:30 p.m.</a:t>
                      </a:r>
                      <a:endParaRPr sz="160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Held prior to release of draft maps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Educate, solicit input on the communities in the Districts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Public Workshops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(Locations TBA)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Tw Cen MT"/>
                          <a:cs typeface="Tw Cen MT"/>
                          <a:sym typeface="Arial"/>
                        </a:rPr>
                        <a:t>Wednesday, October 6, 1 p.m.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Tw Cen MT"/>
                          <a:cs typeface="Tw Cen MT"/>
                          <a:sym typeface="Arial"/>
                        </a:rPr>
                        <a:t>Saturday, October 9, 10 a.m. and 2 p.m.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Tw Cen MT"/>
                          <a:cs typeface="Tw Cen MT"/>
                          <a:sym typeface="Arial"/>
                        </a:rPr>
                        <a:t>Friday, October 22, 4 p.m.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Tw Cen MT"/>
                          <a:cs typeface="Tw Cen MT"/>
                          <a:sym typeface="Arial"/>
                        </a:rPr>
                        <a:t>Overview of mapping tools; generated data on communities of interest</a:t>
                      </a:r>
                      <a:endParaRPr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Census Data Releases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August 12, 2021: Census Bureau releases official 2020 Census population data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September 20, 2021: California Statewide Database releases California’s official ‘prisoner-adjusted’ 2020 redistricting data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BOS Public Hearing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October 26, 2021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9 a.m.</a:t>
                      </a:r>
                      <a:endParaRPr lang="en-US" sz="160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Held prior to release of draft maps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Educate and to solicit input on the communities in the Districts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99685697"/>
                  </a:ext>
                </a:extLst>
              </a:tr>
              <a:tr h="8262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BOS Public Hearing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November 9, 2021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9 a.m.</a:t>
                      </a:r>
                      <a:endParaRPr lang="en-US" sz="160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Discuss draft maps and sequencing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Deadline to submit draft maps: October 26, 5 p.m.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Posted to website by: November 1, 5 p.m.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94112527"/>
                  </a:ext>
                </a:extLst>
              </a:tr>
              <a:tr h="8262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BOS Public Hearing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November 23, 2021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9 a.m.</a:t>
                      </a:r>
                      <a:endParaRPr lang="en-US" sz="160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ea typeface="Garamond"/>
                          <a:cs typeface="Garamond"/>
                          <a:sym typeface="Garamond"/>
                        </a:rPr>
                        <a:t>Determine final draft map and sequencing; first reading of ordinance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Deadline to submit draft maps: November 9, 5 p.m.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  <a:sym typeface="Garamond"/>
                        </a:rPr>
                        <a:t>Posted to website by: November 15, 5 p.m.</a:t>
                      </a:r>
                      <a:endParaRPr lang="en-US" sz="160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905679343"/>
                  </a:ext>
                </a:extLst>
              </a:tr>
            </a:tbl>
          </a:graphicData>
        </a:graphic>
      </p:graphicFrame>
      <p:sp>
        <p:nvSpPr>
          <p:cNvPr id="9" name="Google Shape;127;p2">
            <a:extLst>
              <a:ext uri="{FF2B5EF4-FFF2-40B4-BE49-F238E27FC236}">
                <a16:creationId xmlns:a16="http://schemas.microsoft.com/office/drawing/2014/main" id="{1426885E-CE91-45B9-A4C7-EB302ACC9F0F}"/>
              </a:ext>
            </a:extLst>
          </p:cNvPr>
          <p:cNvSpPr txBox="1">
            <a:spLocks/>
          </p:cNvSpPr>
          <p:nvPr/>
        </p:nvSpPr>
        <p:spPr>
          <a:xfrm>
            <a:off x="0" y="-158509"/>
            <a:ext cx="9133934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en-US" b="1" dirty="0"/>
              <a:t>Redistricting Process</a:t>
            </a:r>
            <a:endParaRPr lang="en-US" dirty="0"/>
          </a:p>
        </p:txBody>
      </p:sp>
      <p:sp>
        <p:nvSpPr>
          <p:cNvPr id="6" name="Google Shape;168;p5">
            <a:extLst>
              <a:ext uri="{FF2B5EF4-FFF2-40B4-BE49-F238E27FC236}">
                <a16:creationId xmlns:a16="http://schemas.microsoft.com/office/drawing/2014/main" id="{9B3A50B6-FD74-433C-A2DC-B51DD3EBDCC9}"/>
              </a:ext>
            </a:extLst>
          </p:cNvPr>
          <p:cNvSpPr txBox="1">
            <a:spLocks/>
          </p:cNvSpPr>
          <p:nvPr/>
        </p:nvSpPr>
        <p:spPr>
          <a:xfrm>
            <a:off x="7010536" y="6360317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DB898-110A-4A00-8C48-40B0C4DD0BAF}"/>
              </a:ext>
            </a:extLst>
          </p:cNvPr>
          <p:cNvSpPr txBox="1"/>
          <p:nvPr/>
        </p:nvSpPr>
        <p:spPr>
          <a:xfrm>
            <a:off x="0" y="6397016"/>
            <a:ext cx="9133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Garamond" panose="02020404030301010803" pitchFamily="18" charset="0"/>
              </a:rPr>
              <a:t>Dates/locations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70902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5"/>
            <a:ext cx="2590800" cy="2095064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rgbClr val="002060"/>
                </a:solidFill>
              </a:rPr>
              <a:t>Equal Population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6600" b="1" dirty="0">
              <a:solidFill>
                <a:srgbClr val="002060"/>
              </a:solidFill>
            </a:endParaRPr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rgbClr val="002060"/>
                </a:solidFill>
              </a:rPr>
              <a:t>Federal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b="1" dirty="0">
                <a:solidFill>
                  <a:srgbClr val="002060"/>
                </a:solidFill>
              </a:rPr>
              <a:t>Voting Rights Act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6600" b="1" dirty="0">
              <a:solidFill>
                <a:srgbClr val="002060"/>
              </a:solidFill>
            </a:endParaRPr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rgbClr val="002060"/>
                </a:solidFill>
              </a:rPr>
              <a:t>No Racial Gerrymandering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2124534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Minimize voters shifted to different election years</a:t>
            </a:r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Respect voters’ choices / continuity in office</a:t>
            </a:r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Preserving the core of existing districts</a:t>
            </a:r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</a:endParaRPr>
          </a:p>
          <a:p>
            <a:pPr marL="285750" lvl="0" indent="-285750" algn="l" rtl="0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Counties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13" y="4314108"/>
            <a:ext cx="2457125" cy="16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422096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1. 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2. 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3. Cities and CDPs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4. 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5. 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sz="145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endParaRPr lang="en-US" sz="8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03250" y="94664"/>
            <a:ext cx="6937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Rules and Goals</a:t>
            </a:r>
            <a:endParaRPr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cxnSp>
        <p:nvCxnSpPr>
          <p:cNvPr id="147" name="Google Shape;147;p3"/>
          <p:cNvCxnSpPr>
            <a:cxnSpLocks/>
          </p:cNvCxnSpPr>
          <p:nvPr/>
        </p:nvCxnSpPr>
        <p:spPr>
          <a:xfrm>
            <a:off x="3030876" y="1098775"/>
            <a:ext cx="3056124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</p:spTree>
    <p:extLst>
      <p:ext uri="{BB962C8B-B14F-4D97-AF65-F5344CB8AC3E}">
        <p14:creationId xmlns:p14="http://schemas.microsoft.com/office/powerpoint/2010/main" val="141373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2132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Neighborhoods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cxnSp>
        <p:nvCxnSpPr>
          <p:cNvPr id="157" name="Google Shape;157;p4"/>
          <p:cNvCxnSpPr>
            <a:cxnSpLocks/>
          </p:cNvCxnSpPr>
          <p:nvPr/>
        </p:nvCxnSpPr>
        <p:spPr>
          <a:xfrm>
            <a:off x="3051425" y="1217375"/>
            <a:ext cx="30220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615753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75900" y="5368478"/>
            <a:ext cx="7192200" cy="70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cxnSp>
        <p:nvCxnSpPr>
          <p:cNvPr id="167" name="Google Shape;167;p5"/>
          <p:cNvCxnSpPr>
            <a:cxnSpLocks/>
          </p:cNvCxnSpPr>
          <p:nvPr/>
        </p:nvCxnSpPr>
        <p:spPr>
          <a:xfrm>
            <a:off x="3092521" y="1436917"/>
            <a:ext cx="299447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5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304800" y="10773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Possible Neighborhoods / Communities</a:t>
            </a:r>
            <a:endParaRPr dirty="0"/>
          </a:p>
        </p:txBody>
      </p:sp>
      <p:sp>
        <p:nvSpPr>
          <p:cNvPr id="183" name="Google Shape;183;p7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  <p:sp>
        <p:nvSpPr>
          <p:cNvPr id="184" name="Google Shape;184;p7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cxnSp>
        <p:nvCxnSpPr>
          <p:cNvPr id="187" name="Google Shape;187;p7"/>
          <p:cNvCxnSpPr>
            <a:cxnSpLocks/>
          </p:cNvCxnSpPr>
          <p:nvPr/>
        </p:nvCxnSpPr>
        <p:spPr>
          <a:xfrm>
            <a:off x="3061699" y="1091277"/>
            <a:ext cx="3025301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29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338625" y="306379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51425" y="1725029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 and Excel-based simple “Draw a draft map” tools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cxnSp>
        <p:nvCxnSpPr>
          <p:cNvPr id="196" name="Google Shape;196;p8"/>
          <p:cNvCxnSpPr>
            <a:cxnSpLocks/>
          </p:cNvCxnSpPr>
          <p:nvPr/>
        </p:nvCxnSpPr>
        <p:spPr>
          <a:xfrm>
            <a:off x="2901117" y="1381715"/>
            <a:ext cx="305614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8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  <p:sp>
        <p:nvSpPr>
          <p:cNvPr id="10" name="Google Shape;165;p5">
            <a:extLst>
              <a:ext uri="{FF2B5EF4-FFF2-40B4-BE49-F238E27FC236}">
                <a16:creationId xmlns:a16="http://schemas.microsoft.com/office/drawing/2014/main" id="{0EEBC034-20A3-D64F-AFB2-D2036B13E39D}"/>
              </a:ext>
            </a:extLst>
          </p:cNvPr>
          <p:cNvSpPr txBox="1"/>
          <p:nvPr/>
        </p:nvSpPr>
        <p:spPr>
          <a:xfrm>
            <a:off x="585225" y="4972973"/>
            <a:ext cx="7968000" cy="70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Whether you use the powerful (but complicated) online mapping tool, Excel, the paper kit, or just draw on a napkin, we welcome your maps!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0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341400" y="725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Simple Map Review Tool</a:t>
            </a:r>
            <a:endParaRPr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43900" y="1229078"/>
            <a:ext cx="80562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Online Interactive Review Map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ESRI’s “ArcGIS Online” – similar to Google Maps in ease of use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Used to review, analyze and compare maps, not to create them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Includes overlays of “community of interest”  and other Story Map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map from Lake Forest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204" name="Google Shape;204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0000" t="10001" r="19167" b="9999"/>
          <a:stretch/>
        </p:blipFill>
        <p:spPr>
          <a:xfrm>
            <a:off x="2062587" y="3255914"/>
            <a:ext cx="5018825" cy="3014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cxnSp>
        <p:nvCxnSpPr>
          <p:cNvPr id="206" name="Google Shape;206;p9"/>
          <p:cNvCxnSpPr>
            <a:cxnSpLocks/>
          </p:cNvCxnSpPr>
          <p:nvPr/>
        </p:nvCxnSpPr>
        <p:spPr>
          <a:xfrm>
            <a:off x="3082247" y="1076675"/>
            <a:ext cx="3041353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9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September 27,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778700" y="153775"/>
            <a:ext cx="5586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b="1" dirty="0"/>
              <a:t>Simple Map Drawing Tool</a:t>
            </a:r>
            <a:endParaRPr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148648" y="1167931"/>
            <a:ext cx="2764197" cy="445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units would be tracts, CDP’s and smaller cities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>
            <a:cxnSpLocks/>
          </p:cNvCxnSpPr>
          <p:nvPr/>
        </p:nvCxnSpPr>
        <p:spPr>
          <a:xfrm>
            <a:off x="3123344" y="927900"/>
            <a:ext cx="2963656" cy="1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205;p9">
            <a:extLst>
              <a:ext uri="{FF2B5EF4-FFF2-40B4-BE49-F238E27FC236}">
                <a16:creationId xmlns:a16="http://schemas.microsoft.com/office/drawing/2014/main" id="{A692DDF0-F9F1-442D-9FBB-61B87C34F4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999E-E719-420A-A99C-AC52DF1E5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6" t="16473" r="29612" b="6030"/>
          <a:stretch/>
        </p:blipFill>
        <p:spPr>
          <a:xfrm>
            <a:off x="2912845" y="1118583"/>
            <a:ext cx="6109142" cy="4704981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9F040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11213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7010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B61314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971</Words>
  <Application>Microsoft Office PowerPoint</Application>
  <PresentationFormat>On-screen Show (4:3)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EB Garamond</vt:lpstr>
      <vt:lpstr>Wingdings</vt:lpstr>
      <vt:lpstr>Noto Sans Symbols</vt:lpstr>
      <vt:lpstr>Arial</vt:lpstr>
      <vt:lpstr>Garamond</vt:lpstr>
      <vt:lpstr>Twentieth Century</vt:lpstr>
      <vt:lpstr>Calibri</vt:lpstr>
      <vt:lpstr>Median</vt:lpstr>
      <vt:lpstr>Median</vt:lpstr>
      <vt:lpstr>Introduction to Redistricting</vt:lpstr>
      <vt:lpstr>PowerPoint Presentation</vt:lpstr>
      <vt:lpstr>Redistricting Rules and Goals</vt:lpstr>
      <vt:lpstr>Defining Neighborhoods</vt:lpstr>
      <vt:lpstr>Beyond Neighborhoods: Defining Communities of Interest</vt:lpstr>
      <vt:lpstr>Possible Neighborhoods / Communities</vt:lpstr>
      <vt:lpstr>Public Mapping and Map Review Tools</vt:lpstr>
      <vt:lpstr>Simple Map Review Tool</vt:lpstr>
      <vt:lpstr>Simple Map Drawing Tool</vt:lpstr>
      <vt:lpstr>Simple Map Drawing Tool + Excel Supplement</vt:lpstr>
      <vt:lpstr>DistrictR</vt:lpstr>
      <vt:lpstr>Caliper’s “Maptitude Online Redistricting”</vt:lpstr>
      <vt:lpstr>Share Your Thoughts</vt:lpstr>
      <vt:lpstr>Public Hearing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Merced Introduction to Redistricting</dc:title>
  <dc:creator>Douglas Johnson</dc:creator>
  <cp:lastModifiedBy>Jeff Tilton</cp:lastModifiedBy>
  <cp:revision>12</cp:revision>
  <dcterms:created xsi:type="dcterms:W3CDTF">2011-05-19T00:29:13Z</dcterms:created>
  <dcterms:modified xsi:type="dcterms:W3CDTF">2021-09-04T20:08:44Z</dcterms:modified>
</cp:coreProperties>
</file>